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57" r:id="rId2"/>
    <p:sldId id="258" r:id="rId3"/>
    <p:sldId id="266" r:id="rId4"/>
    <p:sldId id="268" r:id="rId5"/>
    <p:sldId id="264" r:id="rId6"/>
    <p:sldId id="265" r:id="rId7"/>
    <p:sldId id="267" r:id="rId8"/>
    <p:sldId id="261" r:id="rId9"/>
    <p:sldId id="270" r:id="rId10"/>
    <p:sldId id="274" r:id="rId11"/>
    <p:sldId id="273" r:id="rId12"/>
    <p:sldId id="282" r:id="rId13"/>
    <p:sldId id="283" r:id="rId14"/>
    <p:sldId id="285" r:id="rId15"/>
    <p:sldId id="272" r:id="rId16"/>
    <p:sldId id="271" r:id="rId17"/>
    <p:sldId id="275" r:id="rId18"/>
    <p:sldId id="294" r:id="rId19"/>
    <p:sldId id="277" r:id="rId20"/>
    <p:sldId id="278" r:id="rId21"/>
    <p:sldId id="280" r:id="rId22"/>
    <p:sldId id="281" r:id="rId23"/>
    <p:sldId id="279" r:id="rId24"/>
    <p:sldId id="287" r:id="rId25"/>
    <p:sldId id="291" r:id="rId26"/>
    <p:sldId id="284" r:id="rId27"/>
    <p:sldId id="286" r:id="rId28"/>
    <p:sldId id="288" r:id="rId29"/>
    <p:sldId id="289" r:id="rId30"/>
    <p:sldId id="292" r:id="rId31"/>
    <p:sldId id="293" r:id="rId32"/>
    <p:sldId id="260" r:id="rId33"/>
    <p:sldId id="269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6D17286B-B14C-4B7C-A50D-548C5D46F094}">
          <p14:sldIdLst>
            <p14:sldId id="257"/>
            <p14:sldId id="258"/>
            <p14:sldId id="266"/>
            <p14:sldId id="268"/>
            <p14:sldId id="264"/>
            <p14:sldId id="265"/>
            <p14:sldId id="267"/>
            <p14:sldId id="261"/>
            <p14:sldId id="270"/>
            <p14:sldId id="274"/>
            <p14:sldId id="273"/>
            <p14:sldId id="282"/>
            <p14:sldId id="283"/>
            <p14:sldId id="285"/>
            <p14:sldId id="272"/>
            <p14:sldId id="271"/>
            <p14:sldId id="275"/>
            <p14:sldId id="294"/>
            <p14:sldId id="277"/>
            <p14:sldId id="278"/>
            <p14:sldId id="280"/>
            <p14:sldId id="281"/>
            <p14:sldId id="279"/>
            <p14:sldId id="287"/>
            <p14:sldId id="291"/>
            <p14:sldId id="284"/>
            <p14:sldId id="286"/>
            <p14:sldId id="288"/>
            <p14:sldId id="289"/>
            <p14:sldId id="292"/>
            <p14:sldId id="293"/>
            <p14:sldId id="260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3916"/>
    <a:srgbClr val="6AAFE6"/>
    <a:srgbClr val="D5E0E6"/>
    <a:srgbClr val="8EC0E3"/>
    <a:srgbClr val="CADC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9C2B0B-FD3D-4516-B297-5831D773FF31}" v="45" dt="2021-03-04T09:00:12.1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96" y="126"/>
      </p:cViewPr>
      <p:guideLst>
        <p:guide orient="horz" pos="2160"/>
        <p:guide pos="3885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o ikho" userId="5981f8c4ac7a5dfb" providerId="LiveId" clId="{639C2B0B-FD3D-4516-B297-5831D773FF31}"/>
    <pc:docChg chg="undo custSel addSld delSld modSld sldOrd modMainMaster">
      <pc:chgData name="cho ikho" userId="5981f8c4ac7a5dfb" providerId="LiveId" clId="{639C2B0B-FD3D-4516-B297-5831D773FF31}" dt="2021-03-04T09:00:29.531" v="572" actId="20577"/>
      <pc:docMkLst>
        <pc:docMk/>
      </pc:docMkLst>
      <pc:sldChg chg="addSp delSp modSp mod">
        <pc:chgData name="cho ikho" userId="5981f8c4ac7a5dfb" providerId="LiveId" clId="{639C2B0B-FD3D-4516-B297-5831D773FF31}" dt="2021-03-04T08:39:55.171" v="93" actId="1076"/>
        <pc:sldMkLst>
          <pc:docMk/>
          <pc:sldMk cId="3435135813" sldId="257"/>
        </pc:sldMkLst>
        <pc:spChg chg="mod">
          <ac:chgData name="cho ikho" userId="5981f8c4ac7a5dfb" providerId="LiveId" clId="{639C2B0B-FD3D-4516-B297-5831D773FF31}" dt="2021-03-04T08:39:55.171" v="93" actId="1076"/>
          <ac:spMkLst>
            <pc:docMk/>
            <pc:sldMk cId="3435135813" sldId="257"/>
            <ac:spMk id="35" creationId="{1BD01CD7-410C-454C-8853-C91C7ADE8F70}"/>
          </ac:spMkLst>
        </pc:spChg>
        <pc:grpChg chg="mod">
          <ac:chgData name="cho ikho" userId="5981f8c4ac7a5dfb" providerId="LiveId" clId="{639C2B0B-FD3D-4516-B297-5831D773FF31}" dt="2021-03-04T08:39:20.955" v="88" actId="1076"/>
          <ac:grpSpMkLst>
            <pc:docMk/>
            <pc:sldMk cId="3435135813" sldId="257"/>
            <ac:grpSpMk id="30" creationId="{3178325E-B8F7-49EE-9DDA-77F7641A0961}"/>
          </ac:grpSpMkLst>
        </pc:grpChg>
        <pc:picChg chg="add mod">
          <ac:chgData name="cho ikho" userId="5981f8c4ac7a5dfb" providerId="LiveId" clId="{639C2B0B-FD3D-4516-B297-5831D773FF31}" dt="2021-03-04T08:39:35.588" v="92" actId="1076"/>
          <ac:picMkLst>
            <pc:docMk/>
            <pc:sldMk cId="3435135813" sldId="257"/>
            <ac:picMk id="16" creationId="{F51C0EEF-E639-4356-BB9A-EAACC9DA05A2}"/>
          </ac:picMkLst>
        </pc:picChg>
        <pc:picChg chg="add mod">
          <ac:chgData name="cho ikho" userId="5981f8c4ac7a5dfb" providerId="LiveId" clId="{639C2B0B-FD3D-4516-B297-5831D773FF31}" dt="2021-03-04T08:39:04.808" v="79" actId="1038"/>
          <ac:picMkLst>
            <pc:docMk/>
            <pc:sldMk cId="3435135813" sldId="257"/>
            <ac:picMk id="18" creationId="{34769395-4206-4756-8B7E-E4BA3DC59225}"/>
          </ac:picMkLst>
        </pc:picChg>
        <pc:picChg chg="del">
          <ac:chgData name="cho ikho" userId="5981f8c4ac7a5dfb" providerId="LiveId" clId="{639C2B0B-FD3D-4516-B297-5831D773FF31}" dt="2021-03-04T08:38:41.237" v="67" actId="478"/>
          <ac:picMkLst>
            <pc:docMk/>
            <pc:sldMk cId="3435135813" sldId="257"/>
            <ac:picMk id="28" creationId="{57FF1D9E-C7A5-4DBC-94EB-2B5B8B3F17BF}"/>
          </ac:picMkLst>
        </pc:picChg>
        <pc:picChg chg="del">
          <ac:chgData name="cho ikho" userId="5981f8c4ac7a5dfb" providerId="LiveId" clId="{639C2B0B-FD3D-4516-B297-5831D773FF31}" dt="2021-03-04T08:38:41.740" v="68" actId="478"/>
          <ac:picMkLst>
            <pc:docMk/>
            <pc:sldMk cId="3435135813" sldId="257"/>
            <ac:picMk id="34" creationId="{AE03795F-B9D2-4123-A187-7F54CE3E144E}"/>
          </ac:picMkLst>
        </pc:picChg>
        <pc:picChg chg="mod ord">
          <ac:chgData name="cho ikho" userId="5981f8c4ac7a5dfb" providerId="LiveId" clId="{639C2B0B-FD3D-4516-B297-5831D773FF31}" dt="2021-03-04T08:39:30.084" v="91" actId="1076"/>
          <ac:picMkLst>
            <pc:docMk/>
            <pc:sldMk cId="3435135813" sldId="257"/>
            <ac:picMk id="69" creationId="{0B4D98D7-A832-429D-A3A4-4C10B1BF479A}"/>
          </ac:picMkLst>
        </pc:picChg>
      </pc:sldChg>
      <pc:sldChg chg="addSp delSp modSp mod">
        <pc:chgData name="cho ikho" userId="5981f8c4ac7a5dfb" providerId="LiveId" clId="{639C2B0B-FD3D-4516-B297-5831D773FF31}" dt="2021-03-04T08:51:44.017" v="368" actId="120"/>
        <pc:sldMkLst>
          <pc:docMk/>
          <pc:sldMk cId="2473607940" sldId="258"/>
        </pc:sldMkLst>
        <pc:spChg chg="add del">
          <ac:chgData name="cho ikho" userId="5981f8c4ac7a5dfb" providerId="LiveId" clId="{639C2B0B-FD3D-4516-B297-5831D773FF31}" dt="2021-03-04T08:43:42.879" v="121"/>
          <ac:spMkLst>
            <pc:docMk/>
            <pc:sldMk cId="2473607940" sldId="258"/>
            <ac:spMk id="2" creationId="{93CDBCF7-3B5E-4385-81DF-A58F922F2E90}"/>
          </ac:spMkLst>
        </pc:spChg>
        <pc:spChg chg="add del">
          <ac:chgData name="cho ikho" userId="5981f8c4ac7a5dfb" providerId="LiveId" clId="{639C2B0B-FD3D-4516-B297-5831D773FF31}" dt="2021-03-04T08:43:46.109" v="123"/>
          <ac:spMkLst>
            <pc:docMk/>
            <pc:sldMk cId="2473607940" sldId="258"/>
            <ac:spMk id="3" creationId="{1237A0A3-903E-414B-B887-0BA5AA7898F8}"/>
          </ac:spMkLst>
        </pc:spChg>
        <pc:spChg chg="add del">
          <ac:chgData name="cho ikho" userId="5981f8c4ac7a5dfb" providerId="LiveId" clId="{639C2B0B-FD3D-4516-B297-5831D773FF31}" dt="2021-03-04T08:43:51.334" v="125"/>
          <ac:spMkLst>
            <pc:docMk/>
            <pc:sldMk cId="2473607940" sldId="258"/>
            <ac:spMk id="4" creationId="{082F33C2-C085-41E6-97DF-F57F50333BEE}"/>
          </ac:spMkLst>
        </pc:spChg>
        <pc:spChg chg="mod">
          <ac:chgData name="cho ikho" userId="5981f8c4ac7a5dfb" providerId="LiveId" clId="{639C2B0B-FD3D-4516-B297-5831D773FF31}" dt="2021-03-04T08:49:18.230" v="342" actId="207"/>
          <ac:spMkLst>
            <pc:docMk/>
            <pc:sldMk cId="2473607940" sldId="258"/>
            <ac:spMk id="23" creationId="{ABE7D3E4-1157-40D8-A958-734C4ED1B09E}"/>
          </ac:spMkLst>
        </pc:spChg>
        <pc:spChg chg="mod">
          <ac:chgData name="cho ikho" userId="5981f8c4ac7a5dfb" providerId="LiveId" clId="{639C2B0B-FD3D-4516-B297-5831D773FF31}" dt="2021-03-04T08:49:22.907" v="343" actId="207"/>
          <ac:spMkLst>
            <pc:docMk/>
            <pc:sldMk cId="2473607940" sldId="258"/>
            <ac:spMk id="33" creationId="{E265645C-94F4-45CB-BE77-5997239D1444}"/>
          </ac:spMkLst>
        </pc:spChg>
        <pc:spChg chg="mod">
          <ac:chgData name="cho ikho" userId="5981f8c4ac7a5dfb" providerId="LiveId" clId="{639C2B0B-FD3D-4516-B297-5831D773FF31}" dt="2021-03-04T08:49:04.394" v="340" actId="1076"/>
          <ac:spMkLst>
            <pc:docMk/>
            <pc:sldMk cId="2473607940" sldId="258"/>
            <ac:spMk id="38" creationId="{A574BE50-59D2-4AED-B3A9-01777EB7A972}"/>
          </ac:spMkLst>
        </pc:spChg>
        <pc:spChg chg="mod">
          <ac:chgData name="cho ikho" userId="5981f8c4ac7a5dfb" providerId="LiveId" clId="{639C2B0B-FD3D-4516-B297-5831D773FF31}" dt="2021-03-04T08:49:08.275" v="341" actId="1076"/>
          <ac:spMkLst>
            <pc:docMk/>
            <pc:sldMk cId="2473607940" sldId="258"/>
            <ac:spMk id="45" creationId="{5063BC4F-DB97-48BF-851C-DBD3456A64C6}"/>
          </ac:spMkLst>
        </pc:spChg>
        <pc:spChg chg="del mod">
          <ac:chgData name="cho ikho" userId="5981f8c4ac7a5dfb" providerId="LiveId" clId="{639C2B0B-FD3D-4516-B297-5831D773FF31}" dt="2021-03-04T08:45:46.542" v="142" actId="478"/>
          <ac:spMkLst>
            <pc:docMk/>
            <pc:sldMk cId="2473607940" sldId="258"/>
            <ac:spMk id="46" creationId="{6F2A7823-1E53-4E89-A8A9-63A9D8B89755}"/>
          </ac:spMkLst>
        </pc:spChg>
        <pc:spChg chg="mod">
          <ac:chgData name="cho ikho" userId="5981f8c4ac7a5dfb" providerId="LiveId" clId="{639C2B0B-FD3D-4516-B297-5831D773FF31}" dt="2021-03-04T08:50:24.652" v="364" actId="1076"/>
          <ac:spMkLst>
            <pc:docMk/>
            <pc:sldMk cId="2473607940" sldId="258"/>
            <ac:spMk id="47" creationId="{7981AE8C-79F2-44B1-9B4D-C2832AE78BC8}"/>
          </ac:spMkLst>
        </pc:spChg>
        <pc:spChg chg="mod">
          <ac:chgData name="cho ikho" userId="5981f8c4ac7a5dfb" providerId="LiveId" clId="{639C2B0B-FD3D-4516-B297-5831D773FF31}" dt="2021-03-04T08:50:24.652" v="364" actId="1076"/>
          <ac:spMkLst>
            <pc:docMk/>
            <pc:sldMk cId="2473607940" sldId="258"/>
            <ac:spMk id="48" creationId="{5FE64DB1-086E-4FB8-A110-C73327AB8EAA}"/>
          </ac:spMkLst>
        </pc:spChg>
        <pc:spChg chg="mod">
          <ac:chgData name="cho ikho" userId="5981f8c4ac7a5dfb" providerId="LiveId" clId="{639C2B0B-FD3D-4516-B297-5831D773FF31}" dt="2021-03-04T08:48:08.468" v="284" actId="20577"/>
          <ac:spMkLst>
            <pc:docMk/>
            <pc:sldMk cId="2473607940" sldId="258"/>
            <ac:spMk id="49" creationId="{E40D0942-47EA-4DC7-84BA-58E1FE507022}"/>
          </ac:spMkLst>
        </pc:spChg>
        <pc:spChg chg="mod">
          <ac:chgData name="cho ikho" userId="5981f8c4ac7a5dfb" providerId="LiveId" clId="{639C2B0B-FD3D-4516-B297-5831D773FF31}" dt="2021-03-04T08:48:18.209" v="286" actId="20577"/>
          <ac:spMkLst>
            <pc:docMk/>
            <pc:sldMk cId="2473607940" sldId="258"/>
            <ac:spMk id="50" creationId="{B8389AE2-0E12-43F8-8405-8E2A14AEEA9E}"/>
          </ac:spMkLst>
        </pc:spChg>
        <pc:spChg chg="mod">
          <ac:chgData name="cho ikho" userId="5981f8c4ac7a5dfb" providerId="LiveId" clId="{639C2B0B-FD3D-4516-B297-5831D773FF31}" dt="2021-03-04T08:50:03.650" v="361" actId="20577"/>
          <ac:spMkLst>
            <pc:docMk/>
            <pc:sldMk cId="2473607940" sldId="258"/>
            <ac:spMk id="51" creationId="{3DCE50AE-09D0-4E18-B518-4EBF4EEF0AE3}"/>
          </ac:spMkLst>
        </pc:spChg>
        <pc:spChg chg="del">
          <ac:chgData name="cho ikho" userId="5981f8c4ac7a5dfb" providerId="LiveId" clId="{639C2B0B-FD3D-4516-B297-5831D773FF31}" dt="2021-03-04T08:46:17.403" v="148" actId="478"/>
          <ac:spMkLst>
            <pc:docMk/>
            <pc:sldMk cId="2473607940" sldId="258"/>
            <ac:spMk id="52" creationId="{903C201B-7327-4C8B-9B07-738C352DFB64}"/>
          </ac:spMkLst>
        </pc:spChg>
        <pc:spChg chg="del mod">
          <ac:chgData name="cho ikho" userId="5981f8c4ac7a5dfb" providerId="LiveId" clId="{639C2B0B-FD3D-4516-B297-5831D773FF31}" dt="2021-03-04T08:46:15.989" v="147" actId="478"/>
          <ac:spMkLst>
            <pc:docMk/>
            <pc:sldMk cId="2473607940" sldId="258"/>
            <ac:spMk id="53" creationId="{F2DEF38D-2066-4DB7-BCEA-AEED40AE9470}"/>
          </ac:spMkLst>
        </pc:spChg>
        <pc:spChg chg="del mod">
          <ac:chgData name="cho ikho" userId="5981f8c4ac7a5dfb" providerId="LiveId" clId="{639C2B0B-FD3D-4516-B297-5831D773FF31}" dt="2021-03-04T08:46:12.054" v="144" actId="478"/>
          <ac:spMkLst>
            <pc:docMk/>
            <pc:sldMk cId="2473607940" sldId="258"/>
            <ac:spMk id="54" creationId="{847821D3-92E2-45A9-A0A6-15A04C28318B}"/>
          </ac:spMkLst>
        </pc:spChg>
        <pc:spChg chg="del">
          <ac:chgData name="cho ikho" userId="5981f8c4ac7a5dfb" providerId="LiveId" clId="{639C2B0B-FD3D-4516-B297-5831D773FF31}" dt="2021-03-04T08:46:14.613" v="145" actId="478"/>
          <ac:spMkLst>
            <pc:docMk/>
            <pc:sldMk cId="2473607940" sldId="258"/>
            <ac:spMk id="55" creationId="{8336E0C8-7796-4CBA-B8F1-3B66B1166642}"/>
          </ac:spMkLst>
        </pc:spChg>
        <pc:spChg chg="add mod">
          <ac:chgData name="cho ikho" userId="5981f8c4ac7a5dfb" providerId="LiveId" clId="{639C2B0B-FD3D-4516-B297-5831D773FF31}" dt="2021-03-04T08:51:44.017" v="368" actId="120"/>
          <ac:spMkLst>
            <pc:docMk/>
            <pc:sldMk cId="2473607940" sldId="258"/>
            <ac:spMk id="56" creationId="{B81F39D0-0662-415A-9D06-95AB55D72B18}"/>
          </ac:spMkLst>
        </pc:spChg>
        <pc:grpChg chg="mod">
          <ac:chgData name="cho ikho" userId="5981f8c4ac7a5dfb" providerId="LiveId" clId="{639C2B0B-FD3D-4516-B297-5831D773FF31}" dt="2021-03-04T08:48:31.642" v="289" actId="1076"/>
          <ac:grpSpMkLst>
            <pc:docMk/>
            <pc:sldMk cId="2473607940" sldId="258"/>
            <ac:grpSpMk id="40" creationId="{637560AB-2F18-4CA3-8BF6-ACF38F4A398B}"/>
          </ac:grpSpMkLst>
        </pc:grpChg>
        <pc:cxnChg chg="mod">
          <ac:chgData name="cho ikho" userId="5981f8c4ac7a5dfb" providerId="LiveId" clId="{639C2B0B-FD3D-4516-B297-5831D773FF31}" dt="2021-03-04T08:48:49.884" v="338" actId="1076"/>
          <ac:cxnSpMkLst>
            <pc:docMk/>
            <pc:sldMk cId="2473607940" sldId="258"/>
            <ac:cxnSpMk id="35" creationId="{59010EFC-143E-460D-915F-080CAD7DDBC2}"/>
          </ac:cxnSpMkLst>
        </pc:cxnChg>
      </pc:sldChg>
      <pc:sldChg chg="addSp delSp modSp mod">
        <pc:chgData name="cho ikho" userId="5981f8c4ac7a5dfb" providerId="LiveId" clId="{639C2B0B-FD3D-4516-B297-5831D773FF31}" dt="2021-03-04T08:51:30.257" v="366" actId="1076"/>
        <pc:sldMkLst>
          <pc:docMk/>
          <pc:sldMk cId="977669351" sldId="259"/>
        </pc:sldMkLst>
        <pc:spChg chg="add del mod">
          <ac:chgData name="cho ikho" userId="5981f8c4ac7a5dfb" providerId="LiveId" clId="{639C2B0B-FD3D-4516-B297-5831D773FF31}" dt="2021-03-04T08:44:06.189" v="128"/>
          <ac:spMkLst>
            <pc:docMk/>
            <pc:sldMk cId="977669351" sldId="259"/>
            <ac:spMk id="15" creationId="{CACAA3C2-D64E-41DE-920C-34B4887A1C6C}"/>
          </ac:spMkLst>
        </pc:spChg>
        <pc:spChg chg="add mod">
          <ac:chgData name="cho ikho" userId="5981f8c4ac7a5dfb" providerId="LiveId" clId="{639C2B0B-FD3D-4516-B297-5831D773FF31}" dt="2021-03-04T08:44:07.734" v="130"/>
          <ac:spMkLst>
            <pc:docMk/>
            <pc:sldMk cId="977669351" sldId="259"/>
            <ac:spMk id="16" creationId="{E831BAD8-8746-48E6-B50E-880834AD1F46}"/>
          </ac:spMkLst>
        </pc:spChg>
        <pc:spChg chg="del">
          <ac:chgData name="cho ikho" userId="5981f8c4ac7a5dfb" providerId="LiveId" clId="{639C2B0B-FD3D-4516-B297-5831D773FF31}" dt="2021-03-04T08:44:07.109" v="129" actId="478"/>
          <ac:spMkLst>
            <pc:docMk/>
            <pc:sldMk cId="977669351" sldId="259"/>
            <ac:spMk id="51" creationId="{3DCE50AE-09D0-4E18-B518-4EBF4EEF0AE3}"/>
          </ac:spMkLst>
        </pc:spChg>
        <pc:spChg chg="mod">
          <ac:chgData name="cho ikho" userId="5981f8c4ac7a5dfb" providerId="LiveId" clId="{639C2B0B-FD3D-4516-B297-5831D773FF31}" dt="2021-03-04T08:44:30.882" v="137" actId="207"/>
          <ac:spMkLst>
            <pc:docMk/>
            <pc:sldMk cId="977669351" sldId="259"/>
            <ac:spMk id="56" creationId="{1C31859D-4563-49B9-8154-F08792E5FC88}"/>
          </ac:spMkLst>
        </pc:spChg>
        <pc:spChg chg="mod">
          <ac:chgData name="cho ikho" userId="5981f8c4ac7a5dfb" providerId="LiveId" clId="{639C2B0B-FD3D-4516-B297-5831D773FF31}" dt="2021-03-04T08:51:30.257" v="366" actId="1076"/>
          <ac:spMkLst>
            <pc:docMk/>
            <pc:sldMk cId="977669351" sldId="259"/>
            <ac:spMk id="71" creationId="{47ADD2BB-0EB3-4663-A772-46B130411765}"/>
          </ac:spMkLst>
        </pc:spChg>
        <pc:spChg chg="mod">
          <ac:chgData name="cho ikho" userId="5981f8c4ac7a5dfb" providerId="LiveId" clId="{639C2B0B-FD3D-4516-B297-5831D773FF31}" dt="2021-03-04T08:44:30.882" v="137" actId="207"/>
          <ac:spMkLst>
            <pc:docMk/>
            <pc:sldMk cId="977669351" sldId="259"/>
            <ac:spMk id="74" creationId="{548419ED-912A-47EC-9AD1-25BBB13E9E81}"/>
          </ac:spMkLst>
        </pc:spChg>
        <pc:spChg chg="mod">
          <ac:chgData name="cho ikho" userId="5981f8c4ac7a5dfb" providerId="LiveId" clId="{639C2B0B-FD3D-4516-B297-5831D773FF31}" dt="2021-03-04T08:44:30.882" v="137" actId="207"/>
          <ac:spMkLst>
            <pc:docMk/>
            <pc:sldMk cId="977669351" sldId="259"/>
            <ac:spMk id="78" creationId="{0FB7B7FA-5316-4BA9-8BDF-037E032F64D2}"/>
          </ac:spMkLst>
        </pc:spChg>
      </pc:sldChg>
      <pc:sldChg chg="addSp delSp modSp mod">
        <pc:chgData name="cho ikho" userId="5981f8c4ac7a5dfb" providerId="LiveId" clId="{639C2B0B-FD3D-4516-B297-5831D773FF31}" dt="2021-03-04T08:44:36.997" v="138" actId="207"/>
        <pc:sldMkLst>
          <pc:docMk/>
          <pc:sldMk cId="197448489" sldId="260"/>
        </pc:sldMkLst>
        <pc:spChg chg="add mod">
          <ac:chgData name="cho ikho" userId="5981f8c4ac7a5dfb" providerId="LiveId" clId="{639C2B0B-FD3D-4516-B297-5831D773FF31}" dt="2021-03-04T08:44:19.967" v="134"/>
          <ac:spMkLst>
            <pc:docMk/>
            <pc:sldMk cId="197448489" sldId="260"/>
            <ac:spMk id="18" creationId="{60451299-ECAA-47C3-A189-E47A42F6BCFE}"/>
          </ac:spMkLst>
        </pc:spChg>
        <pc:spChg chg="mod">
          <ac:chgData name="cho ikho" userId="5981f8c4ac7a5dfb" providerId="LiveId" clId="{639C2B0B-FD3D-4516-B297-5831D773FF31}" dt="2021-03-04T08:44:36.997" v="138" actId="207"/>
          <ac:spMkLst>
            <pc:docMk/>
            <pc:sldMk cId="197448489" sldId="260"/>
            <ac:spMk id="35" creationId="{9AACD286-FB9F-4D48-B73F-E70A82D01364}"/>
          </ac:spMkLst>
        </pc:spChg>
        <pc:spChg chg="mod">
          <ac:chgData name="cho ikho" userId="5981f8c4ac7a5dfb" providerId="LiveId" clId="{639C2B0B-FD3D-4516-B297-5831D773FF31}" dt="2021-03-04T08:44:36.997" v="138" actId="207"/>
          <ac:spMkLst>
            <pc:docMk/>
            <pc:sldMk cId="197448489" sldId="260"/>
            <ac:spMk id="37" creationId="{1758E7F8-9C6C-4E9C-83C5-3173AFF3F998}"/>
          </ac:spMkLst>
        </pc:spChg>
        <pc:spChg chg="del">
          <ac:chgData name="cho ikho" userId="5981f8c4ac7a5dfb" providerId="LiveId" clId="{639C2B0B-FD3D-4516-B297-5831D773FF31}" dt="2021-03-04T08:44:09.719" v="131" actId="478"/>
          <ac:spMkLst>
            <pc:docMk/>
            <pc:sldMk cId="197448489" sldId="260"/>
            <ac:spMk id="51" creationId="{3DCE50AE-09D0-4E18-B518-4EBF4EEF0AE3}"/>
          </ac:spMkLst>
        </pc:spChg>
      </pc:sldChg>
      <pc:sldChg chg="addSp delSp modSp mod">
        <pc:chgData name="cho ikho" userId="5981f8c4ac7a5dfb" providerId="LiveId" clId="{639C2B0B-FD3D-4516-B297-5831D773FF31}" dt="2021-03-04T08:44:44.333" v="139" actId="207"/>
        <pc:sldMkLst>
          <pc:docMk/>
          <pc:sldMk cId="2805334684" sldId="261"/>
        </pc:sldMkLst>
        <pc:spChg chg="add mod">
          <ac:chgData name="cho ikho" userId="5981f8c4ac7a5dfb" providerId="LiveId" clId="{639C2B0B-FD3D-4516-B297-5831D773FF31}" dt="2021-03-04T08:44:20.833" v="135"/>
          <ac:spMkLst>
            <pc:docMk/>
            <pc:sldMk cId="2805334684" sldId="261"/>
            <ac:spMk id="10" creationId="{A394DC1D-316D-431D-9F06-D411BB3AAD0C}"/>
          </ac:spMkLst>
        </pc:spChg>
        <pc:spChg chg="mod">
          <ac:chgData name="cho ikho" userId="5981f8c4ac7a5dfb" providerId="LiveId" clId="{639C2B0B-FD3D-4516-B297-5831D773FF31}" dt="2021-03-04T08:44:44.333" v="139" actId="207"/>
          <ac:spMkLst>
            <pc:docMk/>
            <pc:sldMk cId="2805334684" sldId="261"/>
            <ac:spMk id="27" creationId="{A931E901-DCE1-4D54-802C-5DD08C9D2974}"/>
          </ac:spMkLst>
        </pc:spChg>
        <pc:spChg chg="mod">
          <ac:chgData name="cho ikho" userId="5981f8c4ac7a5dfb" providerId="LiveId" clId="{639C2B0B-FD3D-4516-B297-5831D773FF31}" dt="2021-03-04T08:44:44.333" v="139" actId="207"/>
          <ac:spMkLst>
            <pc:docMk/>
            <pc:sldMk cId="2805334684" sldId="261"/>
            <ac:spMk id="48" creationId="{41B6BD2C-D0F2-4643-B15A-EBD32F88F700}"/>
          </ac:spMkLst>
        </pc:spChg>
        <pc:spChg chg="del">
          <ac:chgData name="cho ikho" userId="5981f8c4ac7a5dfb" providerId="LiveId" clId="{639C2B0B-FD3D-4516-B297-5831D773FF31}" dt="2021-03-04T08:44:11.974" v="132" actId="478"/>
          <ac:spMkLst>
            <pc:docMk/>
            <pc:sldMk cId="2805334684" sldId="261"/>
            <ac:spMk id="51" creationId="{3DCE50AE-09D0-4E18-B518-4EBF4EEF0AE3}"/>
          </ac:spMkLst>
        </pc:spChg>
      </pc:sldChg>
      <pc:sldChg chg="addSp delSp modSp mod">
        <pc:chgData name="cho ikho" userId="5981f8c4ac7a5dfb" providerId="LiveId" clId="{639C2B0B-FD3D-4516-B297-5831D773FF31}" dt="2021-03-04T08:53:18.584" v="387" actId="6549"/>
        <pc:sldMkLst>
          <pc:docMk/>
          <pc:sldMk cId="3745440704" sldId="262"/>
        </pc:sldMkLst>
        <pc:spChg chg="add mod">
          <ac:chgData name="cho ikho" userId="5981f8c4ac7a5dfb" providerId="LiveId" clId="{639C2B0B-FD3D-4516-B297-5831D773FF31}" dt="2021-03-04T08:53:18.584" v="387" actId="6549"/>
          <ac:spMkLst>
            <pc:docMk/>
            <pc:sldMk cId="3745440704" sldId="262"/>
            <ac:spMk id="16" creationId="{0BF259F4-631D-4586-AA78-B69ADE332875}"/>
          </ac:spMkLst>
        </pc:spChg>
        <pc:spChg chg="mod">
          <ac:chgData name="cho ikho" userId="5981f8c4ac7a5dfb" providerId="LiveId" clId="{639C2B0B-FD3D-4516-B297-5831D773FF31}" dt="2021-03-04T08:44:52.364" v="140" actId="207"/>
          <ac:spMkLst>
            <pc:docMk/>
            <pc:sldMk cId="3745440704" sldId="262"/>
            <ac:spMk id="34" creationId="{90710BB0-4CB7-4C19-B9FB-DD12A5391FEB}"/>
          </ac:spMkLst>
        </pc:spChg>
        <pc:spChg chg="mod">
          <ac:chgData name="cho ikho" userId="5981f8c4ac7a5dfb" providerId="LiveId" clId="{639C2B0B-FD3D-4516-B297-5831D773FF31}" dt="2021-03-04T08:44:52.364" v="140" actId="207"/>
          <ac:spMkLst>
            <pc:docMk/>
            <pc:sldMk cId="3745440704" sldId="262"/>
            <ac:spMk id="37" creationId="{0D5FDB5B-493C-4EBE-927A-B2AF71F3D6A4}"/>
          </ac:spMkLst>
        </pc:spChg>
        <pc:spChg chg="mod">
          <ac:chgData name="cho ikho" userId="5981f8c4ac7a5dfb" providerId="LiveId" clId="{639C2B0B-FD3D-4516-B297-5831D773FF31}" dt="2021-03-04T08:44:52.364" v="140" actId="207"/>
          <ac:spMkLst>
            <pc:docMk/>
            <pc:sldMk cId="3745440704" sldId="262"/>
            <ac:spMk id="43" creationId="{8068295A-C661-405E-B489-9458D6B88784}"/>
          </ac:spMkLst>
        </pc:spChg>
        <pc:spChg chg="mod">
          <ac:chgData name="cho ikho" userId="5981f8c4ac7a5dfb" providerId="LiveId" clId="{639C2B0B-FD3D-4516-B297-5831D773FF31}" dt="2021-03-04T08:44:52.364" v="140" actId="207"/>
          <ac:spMkLst>
            <pc:docMk/>
            <pc:sldMk cId="3745440704" sldId="262"/>
            <ac:spMk id="46" creationId="{B1EA0AD8-0114-49BC-B3DE-A41E780306D4}"/>
          </ac:spMkLst>
        </pc:spChg>
        <pc:spChg chg="del">
          <ac:chgData name="cho ikho" userId="5981f8c4ac7a5dfb" providerId="LiveId" clId="{639C2B0B-FD3D-4516-B297-5831D773FF31}" dt="2021-03-04T08:44:12.914" v="133" actId="478"/>
          <ac:spMkLst>
            <pc:docMk/>
            <pc:sldMk cId="3745440704" sldId="262"/>
            <ac:spMk id="51" creationId="{3DCE50AE-09D0-4E18-B518-4EBF4EEF0AE3}"/>
          </ac:spMkLst>
        </pc:spChg>
      </pc:sldChg>
      <pc:sldChg chg="addSp delSp modSp mod ord">
        <pc:chgData name="cho ikho" userId="5981f8c4ac7a5dfb" providerId="LiveId" clId="{639C2B0B-FD3D-4516-B297-5831D773FF31}" dt="2021-03-04T08:59:14.661" v="504"/>
        <pc:sldMkLst>
          <pc:docMk/>
          <pc:sldMk cId="2525534297" sldId="263"/>
        </pc:sldMkLst>
        <pc:spChg chg="mod">
          <ac:chgData name="cho ikho" userId="5981f8c4ac7a5dfb" providerId="LiveId" clId="{639C2B0B-FD3D-4516-B297-5831D773FF31}" dt="2021-03-04T08:55:00.617" v="420"/>
          <ac:spMkLst>
            <pc:docMk/>
            <pc:sldMk cId="2525534297" sldId="263"/>
            <ac:spMk id="4" creationId="{00000000-0000-0000-0000-000000000000}"/>
          </ac:spMkLst>
        </pc:spChg>
        <pc:spChg chg="del">
          <ac:chgData name="cho ikho" userId="5981f8c4ac7a5dfb" providerId="LiveId" clId="{639C2B0B-FD3D-4516-B297-5831D773FF31}" dt="2021-03-04T08:54:18.646" v="388" actId="478"/>
          <ac:spMkLst>
            <pc:docMk/>
            <pc:sldMk cId="2525534297" sldId="263"/>
            <ac:spMk id="5" creationId="{00000000-0000-0000-0000-000000000000}"/>
          </ac:spMkLst>
        </pc:spChg>
        <pc:spChg chg="mod">
          <ac:chgData name="cho ikho" userId="5981f8c4ac7a5dfb" providerId="LiveId" clId="{639C2B0B-FD3D-4516-B297-5831D773FF31}" dt="2021-03-04T08:56:30.700" v="491" actId="1076"/>
          <ac:spMkLst>
            <pc:docMk/>
            <pc:sldMk cId="2525534297" sldId="263"/>
            <ac:spMk id="6" creationId="{00000000-0000-0000-0000-000000000000}"/>
          </ac:spMkLst>
        </pc:spChg>
        <pc:spChg chg="add mod">
          <ac:chgData name="cho ikho" userId="5981f8c4ac7a5dfb" providerId="LiveId" clId="{639C2B0B-FD3D-4516-B297-5831D773FF31}" dt="2021-03-04T08:56:30.700" v="491" actId="1076"/>
          <ac:spMkLst>
            <pc:docMk/>
            <pc:sldMk cId="2525534297" sldId="263"/>
            <ac:spMk id="7" creationId="{A0B81F8D-CC1F-4D36-8B15-BFBD86D32716}"/>
          </ac:spMkLst>
        </pc:spChg>
        <pc:spChg chg="mod">
          <ac:chgData name="cho ikho" userId="5981f8c4ac7a5dfb" providerId="LiveId" clId="{639C2B0B-FD3D-4516-B297-5831D773FF31}" dt="2021-03-04T08:56:30.700" v="491" actId="1076"/>
          <ac:spMkLst>
            <pc:docMk/>
            <pc:sldMk cId="2525534297" sldId="263"/>
            <ac:spMk id="8" creationId="{00000000-0000-0000-0000-000000000000}"/>
          </ac:spMkLst>
        </pc:spChg>
        <pc:spChg chg="add mod">
          <ac:chgData name="cho ikho" userId="5981f8c4ac7a5dfb" providerId="LiveId" clId="{639C2B0B-FD3D-4516-B297-5831D773FF31}" dt="2021-03-04T08:56:30.700" v="491" actId="1076"/>
          <ac:spMkLst>
            <pc:docMk/>
            <pc:sldMk cId="2525534297" sldId="263"/>
            <ac:spMk id="9" creationId="{67DB2489-13D5-4790-9EEB-1B2C5B2AF3F8}"/>
          </ac:spMkLst>
        </pc:spChg>
        <pc:spChg chg="add mod">
          <ac:chgData name="cho ikho" userId="5981f8c4ac7a5dfb" providerId="LiveId" clId="{639C2B0B-FD3D-4516-B297-5831D773FF31}" dt="2021-03-04T08:56:54.964" v="502" actId="20577"/>
          <ac:spMkLst>
            <pc:docMk/>
            <pc:sldMk cId="2525534297" sldId="263"/>
            <ac:spMk id="10" creationId="{C13517BA-0B4B-44CF-93F5-7C2184A2844B}"/>
          </ac:spMkLst>
        </pc:spChg>
      </pc:sldChg>
      <pc:sldChg chg="addSp delSp modSp add mod">
        <pc:chgData name="cho ikho" userId="5981f8c4ac7a5dfb" providerId="LiveId" clId="{639C2B0B-FD3D-4516-B297-5831D773FF31}" dt="2021-03-04T08:59:54.351" v="546" actId="22"/>
        <pc:sldMkLst>
          <pc:docMk/>
          <pc:sldMk cId="928005039" sldId="264"/>
        </pc:sldMkLst>
        <pc:spChg chg="add del">
          <ac:chgData name="cho ikho" userId="5981f8c4ac7a5dfb" providerId="LiveId" clId="{639C2B0B-FD3D-4516-B297-5831D773FF31}" dt="2021-03-04T08:59:28.122" v="509"/>
          <ac:spMkLst>
            <pc:docMk/>
            <pc:sldMk cId="928005039" sldId="264"/>
            <ac:spMk id="2" creationId="{19C9988E-91E3-4C2F-97D0-01EF9FA834C5}"/>
          </ac:spMkLst>
        </pc:spChg>
        <pc:spChg chg="mod">
          <ac:chgData name="cho ikho" userId="5981f8c4ac7a5dfb" providerId="LiveId" clId="{639C2B0B-FD3D-4516-B297-5831D773FF31}" dt="2021-03-04T08:59:48.261" v="544" actId="20577"/>
          <ac:spMkLst>
            <pc:docMk/>
            <pc:sldMk cId="928005039" sldId="264"/>
            <ac:spMk id="16" creationId="{E831BAD8-8746-48E6-B50E-880834AD1F46}"/>
          </ac:spMkLst>
        </pc:spChg>
        <pc:spChg chg="add del">
          <ac:chgData name="cho ikho" userId="5981f8c4ac7a5dfb" providerId="LiveId" clId="{639C2B0B-FD3D-4516-B297-5831D773FF31}" dt="2021-03-04T08:59:54.351" v="546" actId="22"/>
          <ac:spMkLst>
            <pc:docMk/>
            <pc:sldMk cId="928005039" sldId="264"/>
            <ac:spMk id="17" creationId="{559F76DB-5B74-493D-AA08-0F25D6FE0607}"/>
          </ac:spMkLst>
        </pc:spChg>
      </pc:sldChg>
      <pc:sldChg chg="del">
        <pc:chgData name="cho ikho" userId="5981f8c4ac7a5dfb" providerId="LiveId" clId="{639C2B0B-FD3D-4516-B297-5831D773FF31}" dt="2021-03-04T08:44:56.046" v="141" actId="47"/>
        <pc:sldMkLst>
          <pc:docMk/>
          <pc:sldMk cId="986787688" sldId="264"/>
        </pc:sldMkLst>
      </pc:sldChg>
      <pc:sldChg chg="add del">
        <pc:chgData name="cho ikho" userId="5981f8c4ac7a5dfb" providerId="LiveId" clId="{639C2B0B-FD3D-4516-B297-5831D773FF31}" dt="2021-03-04T08:59:23.269" v="507"/>
        <pc:sldMkLst>
          <pc:docMk/>
          <pc:sldMk cId="2773572088" sldId="265"/>
        </pc:sldMkLst>
      </pc:sldChg>
      <pc:sldChg chg="addSp delSp modSp add mod">
        <pc:chgData name="cho ikho" userId="5981f8c4ac7a5dfb" providerId="LiveId" clId="{639C2B0B-FD3D-4516-B297-5831D773FF31}" dt="2021-03-04T09:00:29.531" v="572" actId="20577"/>
        <pc:sldMkLst>
          <pc:docMk/>
          <pc:sldMk cId="4019933752" sldId="265"/>
        </pc:sldMkLst>
        <pc:spChg chg="add del">
          <ac:chgData name="cho ikho" userId="5981f8c4ac7a5dfb" providerId="LiveId" clId="{639C2B0B-FD3D-4516-B297-5831D773FF31}" dt="2021-03-04T09:00:12.166" v="549"/>
          <ac:spMkLst>
            <pc:docMk/>
            <pc:sldMk cId="4019933752" sldId="265"/>
            <ac:spMk id="2" creationId="{7D6169C1-FE52-4172-BD17-4F589E76C465}"/>
          </ac:spMkLst>
        </pc:spChg>
        <pc:spChg chg="mod">
          <ac:chgData name="cho ikho" userId="5981f8c4ac7a5dfb" providerId="LiveId" clId="{639C2B0B-FD3D-4516-B297-5831D773FF31}" dt="2021-03-04T09:00:29.531" v="572" actId="20577"/>
          <ac:spMkLst>
            <pc:docMk/>
            <pc:sldMk cId="4019933752" sldId="265"/>
            <ac:spMk id="16" creationId="{E831BAD8-8746-48E6-B50E-880834AD1F46}"/>
          </ac:spMkLst>
        </pc:spChg>
      </pc:sldChg>
      <pc:sldMasterChg chg="modSldLayout">
        <pc:chgData name="cho ikho" userId="5981f8c4ac7a5dfb" providerId="LiveId" clId="{639C2B0B-FD3D-4516-B297-5831D773FF31}" dt="2021-03-04T08:38:07.379" v="61" actId="1076"/>
        <pc:sldMasterMkLst>
          <pc:docMk/>
          <pc:sldMasterMk cId="3260986353" sldId="2147483660"/>
        </pc:sldMasterMkLst>
        <pc:sldLayoutChg chg="addSp delSp modSp mod">
          <pc:chgData name="cho ikho" userId="5981f8c4ac7a5dfb" providerId="LiveId" clId="{639C2B0B-FD3D-4516-B297-5831D773FF31}" dt="2021-03-04T08:38:07.379" v="61" actId="1076"/>
          <pc:sldLayoutMkLst>
            <pc:docMk/>
            <pc:sldMasterMk cId="3260986353" sldId="2147483660"/>
            <pc:sldLayoutMk cId="65886072" sldId="2147483662"/>
          </pc:sldLayoutMkLst>
          <pc:spChg chg="del">
            <ac:chgData name="cho ikho" userId="5981f8c4ac7a5dfb" providerId="LiveId" clId="{639C2B0B-FD3D-4516-B297-5831D773FF31}" dt="2021-03-04T08:31:18.019" v="0" actId="478"/>
            <ac:spMkLst>
              <pc:docMk/>
              <pc:sldMasterMk cId="3260986353" sldId="2147483660"/>
              <pc:sldLayoutMk cId="65886072" sldId="2147483662"/>
              <ac:spMk id="2" creationId="{5CC6958D-28E5-4CC8-8C48-52A02A1BC426}"/>
            </ac:spMkLst>
          </pc:spChg>
          <pc:spChg chg="del">
            <ac:chgData name="cho ikho" userId="5981f8c4ac7a5dfb" providerId="LiveId" clId="{639C2B0B-FD3D-4516-B297-5831D773FF31}" dt="2021-03-04T08:31:18.019" v="0" actId="478"/>
            <ac:spMkLst>
              <pc:docMk/>
              <pc:sldMasterMk cId="3260986353" sldId="2147483660"/>
              <pc:sldLayoutMk cId="65886072" sldId="2147483662"/>
              <ac:spMk id="3" creationId="{E8E03031-827B-4AC7-B564-384C16177476}"/>
            </ac:spMkLst>
          </pc:spChg>
          <pc:spChg chg="del">
            <ac:chgData name="cho ikho" userId="5981f8c4ac7a5dfb" providerId="LiveId" clId="{639C2B0B-FD3D-4516-B297-5831D773FF31}" dt="2021-03-04T08:31:18.019" v="0" actId="478"/>
            <ac:spMkLst>
              <pc:docMk/>
              <pc:sldMasterMk cId="3260986353" sldId="2147483660"/>
              <pc:sldLayoutMk cId="65886072" sldId="2147483662"/>
              <ac:spMk id="4" creationId="{11C19838-69C9-49EB-9B51-549106E9B8DE}"/>
            </ac:spMkLst>
          </pc:spChg>
          <pc:spChg chg="del">
            <ac:chgData name="cho ikho" userId="5981f8c4ac7a5dfb" providerId="LiveId" clId="{639C2B0B-FD3D-4516-B297-5831D773FF31}" dt="2021-03-04T08:31:18.019" v="0" actId="478"/>
            <ac:spMkLst>
              <pc:docMk/>
              <pc:sldMasterMk cId="3260986353" sldId="2147483660"/>
              <pc:sldLayoutMk cId="65886072" sldId="2147483662"/>
              <ac:spMk id="5" creationId="{3C26852C-90C9-4502-A697-363CF824CFD0}"/>
            </ac:spMkLst>
          </pc:spChg>
          <pc:spChg chg="del">
            <ac:chgData name="cho ikho" userId="5981f8c4ac7a5dfb" providerId="LiveId" clId="{639C2B0B-FD3D-4516-B297-5831D773FF31}" dt="2021-03-04T08:31:18.019" v="0" actId="478"/>
            <ac:spMkLst>
              <pc:docMk/>
              <pc:sldMasterMk cId="3260986353" sldId="2147483660"/>
              <pc:sldLayoutMk cId="65886072" sldId="2147483662"/>
              <ac:spMk id="6" creationId="{DF7509D0-CCBD-406A-9D4E-6845657BBAED}"/>
            </ac:spMkLst>
          </pc:spChg>
          <pc:spChg chg="add del mod">
            <ac:chgData name="cho ikho" userId="5981f8c4ac7a5dfb" providerId="LiveId" clId="{639C2B0B-FD3D-4516-B297-5831D773FF31}" dt="2021-03-04T08:34:45.478" v="9" actId="478"/>
            <ac:spMkLst>
              <pc:docMk/>
              <pc:sldMasterMk cId="3260986353" sldId="2147483660"/>
              <pc:sldLayoutMk cId="65886072" sldId="2147483662"/>
              <ac:spMk id="7" creationId="{30B80930-115E-4DE6-92F2-49225591D8EC}"/>
            </ac:spMkLst>
          </pc:spChg>
          <pc:spChg chg="add mod">
            <ac:chgData name="cho ikho" userId="5981f8c4ac7a5dfb" providerId="LiveId" clId="{639C2B0B-FD3D-4516-B297-5831D773FF31}" dt="2021-03-04T08:38:07.379" v="61" actId="1076"/>
            <ac:spMkLst>
              <pc:docMk/>
              <pc:sldMasterMk cId="3260986353" sldId="2147483660"/>
              <pc:sldLayoutMk cId="65886072" sldId="2147483662"/>
              <ac:spMk id="9" creationId="{882718BF-25D1-4881-8AC5-17BDF85223B4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FF43D7-2E6C-4FA7-82C2-C98D649FA5F8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90E76-DD91-4940-9402-ECA5116DA4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755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90E76-DD91-4940-9402-ECA5116DA47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265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864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341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65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82718BF-25D1-4881-8AC5-17BDF85223B4}"/>
              </a:ext>
            </a:extLst>
          </p:cNvPr>
          <p:cNvSpPr txBox="1"/>
          <p:nvPr userDrawn="1"/>
        </p:nvSpPr>
        <p:spPr>
          <a:xfrm>
            <a:off x="4442633" y="6642556"/>
            <a:ext cx="330673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b="0" i="0" dirty="0">
                <a:solidFill>
                  <a:schemeClr val="bg1">
                    <a:lumMod val="65000"/>
                  </a:schemeClr>
                </a:solidFill>
                <a:effectLst/>
                <a:latin typeface="Californian FB" panose="0207040306080B030204" pitchFamily="18" charset="0"/>
              </a:rPr>
              <a:t>Copyright 2021. together</a:t>
            </a:r>
            <a:r>
              <a:rPr lang="ko-KR" altLang="en-US" sz="800" b="0" i="0" dirty="0">
                <a:solidFill>
                  <a:schemeClr val="bg1">
                    <a:lumMod val="65000"/>
                  </a:schemeClr>
                </a:solidFill>
                <a:effectLst/>
                <a:latin typeface="Californian FB" panose="0207040306080B030204" pitchFamily="18" charset="0"/>
              </a:rPr>
              <a:t> </a:t>
            </a:r>
            <a:r>
              <a:rPr lang="en-US" altLang="ko-KR" sz="800" b="0" i="0" dirty="0">
                <a:solidFill>
                  <a:schemeClr val="bg1">
                    <a:lumMod val="65000"/>
                  </a:schemeClr>
                </a:solidFill>
                <a:effectLst/>
                <a:latin typeface="Californian FB" panose="0207040306080B030204" pitchFamily="18" charset="0"/>
              </a:rPr>
              <a:t>All pictures cannot be copied without permission. 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Californian FB" panose="0207040306080B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86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27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29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0696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171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606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497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381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2021-03-08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986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slide" Target="slide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slide" Target="slide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slide" Target="slide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slide" Target="slide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slide" Target="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3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8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slide" Target="slide3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83799F6-3BB4-4E3B-8B96-D7B41DA2C0C2}"/>
              </a:ext>
            </a:extLst>
          </p:cNvPr>
          <p:cNvSpPr/>
          <p:nvPr/>
        </p:nvSpPr>
        <p:spPr>
          <a:xfrm>
            <a:off x="1730404" y="4024562"/>
            <a:ext cx="8729343" cy="198578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C2C80FF0-CE1D-490C-BDDE-8243DC0B363C}"/>
              </a:ext>
            </a:extLst>
          </p:cNvPr>
          <p:cNvSpPr/>
          <p:nvPr/>
        </p:nvSpPr>
        <p:spPr>
          <a:xfrm>
            <a:off x="3048000" y="1219170"/>
            <a:ext cx="6096000" cy="133209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4400" b="1" i="1" kern="0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TOGETHER</a:t>
            </a:r>
          </a:p>
          <a:p>
            <a:pPr algn="ctr" latinLnBrk="0">
              <a:lnSpc>
                <a:spcPct val="150000"/>
              </a:lnSpc>
              <a:defRPr/>
            </a:pPr>
            <a:endParaRPr lang="en-US" altLang="ko-KR" sz="1100" kern="0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ECD9977A-949D-497A-861D-7718377C268B}"/>
              </a:ext>
            </a:extLst>
          </p:cNvPr>
          <p:cNvGrpSpPr/>
          <p:nvPr/>
        </p:nvGrpSpPr>
        <p:grpSpPr>
          <a:xfrm>
            <a:off x="2225056" y="3073111"/>
            <a:ext cx="514036" cy="1246576"/>
            <a:chOff x="4150642" y="2857814"/>
            <a:chExt cx="514036" cy="1246576"/>
          </a:xfrm>
        </p:grpSpPr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A0DCF252-5670-48A5-9426-D6F06B5AE826}"/>
                </a:ext>
              </a:extLst>
            </p:cNvPr>
            <p:cNvSpPr/>
            <p:nvPr/>
          </p:nvSpPr>
          <p:spPr>
            <a:xfrm>
              <a:off x="4369477" y="3708390"/>
              <a:ext cx="74519" cy="39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0A30A149-2593-47D3-B823-929E5C829B94}"/>
                </a:ext>
              </a:extLst>
            </p:cNvPr>
            <p:cNvSpPr/>
            <p:nvPr/>
          </p:nvSpPr>
          <p:spPr>
            <a:xfrm>
              <a:off x="4150642" y="2857814"/>
              <a:ext cx="514036" cy="514036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059DD28D-A595-4FD2-8838-C9CB46C61B34}"/>
                </a:ext>
              </a:extLst>
            </p:cNvPr>
            <p:cNvCxnSpPr>
              <a:stCxn id="67" idx="4"/>
              <a:endCxn id="66" idx="0"/>
            </p:cNvCxnSpPr>
            <p:nvPr/>
          </p:nvCxnSpPr>
          <p:spPr>
            <a:xfrm flipH="1">
              <a:off x="4406737" y="3371850"/>
              <a:ext cx="923" cy="336540"/>
            </a:xfrm>
            <a:prstGeom prst="line">
              <a:avLst/>
            </a:prstGeom>
            <a:ln w="19050">
              <a:solidFill>
                <a:srgbClr val="64391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096A7157-21FD-4BA0-B48D-5E2418476CC4}"/>
              </a:ext>
            </a:extLst>
          </p:cNvPr>
          <p:cNvGrpSpPr/>
          <p:nvPr/>
        </p:nvGrpSpPr>
        <p:grpSpPr>
          <a:xfrm>
            <a:off x="4048843" y="3073111"/>
            <a:ext cx="514036" cy="1246576"/>
            <a:chOff x="4150642" y="2857814"/>
            <a:chExt cx="514036" cy="1246576"/>
          </a:xfrm>
        </p:grpSpPr>
        <p:sp>
          <p:nvSpPr>
            <p:cNvPr id="76" name="사각형: 둥근 모서리 75">
              <a:extLst>
                <a:ext uri="{FF2B5EF4-FFF2-40B4-BE49-F238E27FC236}">
                  <a16:creationId xmlns:a16="http://schemas.microsoft.com/office/drawing/2014/main" id="{F63E0D8D-ECF8-4018-BE9C-63A72D55244B}"/>
                </a:ext>
              </a:extLst>
            </p:cNvPr>
            <p:cNvSpPr/>
            <p:nvPr/>
          </p:nvSpPr>
          <p:spPr>
            <a:xfrm>
              <a:off x="4369477" y="3708390"/>
              <a:ext cx="74519" cy="39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CDBEBBA2-22AE-4780-8782-0D929798C754}"/>
                </a:ext>
              </a:extLst>
            </p:cNvPr>
            <p:cNvSpPr/>
            <p:nvPr/>
          </p:nvSpPr>
          <p:spPr>
            <a:xfrm>
              <a:off x="4150642" y="2857814"/>
              <a:ext cx="514036" cy="514036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C4150373-39D6-450D-97B3-E8EF3955C298}"/>
                </a:ext>
              </a:extLst>
            </p:cNvPr>
            <p:cNvCxnSpPr>
              <a:stCxn id="77" idx="4"/>
              <a:endCxn id="76" idx="0"/>
            </p:cNvCxnSpPr>
            <p:nvPr/>
          </p:nvCxnSpPr>
          <p:spPr>
            <a:xfrm flipH="1">
              <a:off x="4406737" y="3371850"/>
              <a:ext cx="923" cy="336540"/>
            </a:xfrm>
            <a:prstGeom prst="line">
              <a:avLst/>
            </a:prstGeom>
            <a:ln w="19050">
              <a:solidFill>
                <a:srgbClr val="64391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C1616264-E9F1-473A-BECB-DC2979B16A9E}"/>
              </a:ext>
            </a:extLst>
          </p:cNvPr>
          <p:cNvGrpSpPr/>
          <p:nvPr/>
        </p:nvGrpSpPr>
        <p:grpSpPr>
          <a:xfrm>
            <a:off x="5838982" y="3073111"/>
            <a:ext cx="514036" cy="1246576"/>
            <a:chOff x="4150642" y="2857814"/>
            <a:chExt cx="514036" cy="1246576"/>
          </a:xfrm>
        </p:grpSpPr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7F4F6E2F-9652-4081-8700-E7A64DA8EBB5}"/>
                </a:ext>
              </a:extLst>
            </p:cNvPr>
            <p:cNvSpPr/>
            <p:nvPr/>
          </p:nvSpPr>
          <p:spPr>
            <a:xfrm>
              <a:off x="4369477" y="3708390"/>
              <a:ext cx="74519" cy="39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866E575B-56C4-486C-8697-0511778F03B5}"/>
                </a:ext>
              </a:extLst>
            </p:cNvPr>
            <p:cNvSpPr/>
            <p:nvPr/>
          </p:nvSpPr>
          <p:spPr>
            <a:xfrm>
              <a:off x="4150642" y="2857814"/>
              <a:ext cx="514036" cy="514036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D1CA0E98-32E9-40D8-9F25-CBA0B87631AB}"/>
                </a:ext>
              </a:extLst>
            </p:cNvPr>
            <p:cNvCxnSpPr>
              <a:stCxn id="81" idx="4"/>
              <a:endCxn id="80" idx="0"/>
            </p:cNvCxnSpPr>
            <p:nvPr/>
          </p:nvCxnSpPr>
          <p:spPr>
            <a:xfrm flipH="1">
              <a:off x="4406737" y="3371850"/>
              <a:ext cx="923" cy="336540"/>
            </a:xfrm>
            <a:prstGeom prst="line">
              <a:avLst/>
            </a:prstGeom>
            <a:ln w="19050">
              <a:solidFill>
                <a:srgbClr val="64391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2" name="그림 61">
            <a:extLst>
              <a:ext uri="{FF2B5EF4-FFF2-40B4-BE49-F238E27FC236}">
                <a16:creationId xmlns:a16="http://schemas.microsoft.com/office/drawing/2014/main" id="{1D0075D2-DDEB-4206-B676-59CE10CFBD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955" y="3163453"/>
            <a:ext cx="324000" cy="324000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4938A26D-13D1-4A73-8E7E-2143D2EBB9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3163453"/>
            <a:ext cx="324000" cy="324000"/>
          </a:xfrm>
          <a:prstGeom prst="rect">
            <a:avLst/>
          </a:prstGeom>
        </p:spPr>
      </p:pic>
      <p:sp>
        <p:nvSpPr>
          <p:cNvPr id="83" name="직사각형 82">
            <a:extLst>
              <a:ext uri="{FF2B5EF4-FFF2-40B4-BE49-F238E27FC236}">
                <a16:creationId xmlns:a16="http://schemas.microsoft.com/office/drawing/2014/main" id="{211C8D9F-7013-4C95-811B-CC1A52305882}"/>
              </a:ext>
            </a:extLst>
          </p:cNvPr>
          <p:cNvSpPr/>
          <p:nvPr/>
        </p:nvSpPr>
        <p:spPr>
          <a:xfrm>
            <a:off x="1963182" y="4653462"/>
            <a:ext cx="103593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김태영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PL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01DADE9-7CC7-4B66-8628-56453AC648AA}"/>
              </a:ext>
            </a:extLst>
          </p:cNvPr>
          <p:cNvSpPr/>
          <p:nvPr/>
        </p:nvSpPr>
        <p:spPr>
          <a:xfrm>
            <a:off x="5577110" y="4653462"/>
            <a:ext cx="103593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온수인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TM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B75E4510-0E46-4A82-A104-6B4882040E40}"/>
              </a:ext>
            </a:extLst>
          </p:cNvPr>
          <p:cNvSpPr/>
          <p:nvPr/>
        </p:nvSpPr>
        <p:spPr>
          <a:xfrm>
            <a:off x="3786970" y="4653462"/>
            <a:ext cx="103593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박아란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PM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CFFE4DA-56EC-42BA-87D7-97ACEF8E020C}"/>
              </a:ext>
            </a:extLst>
          </p:cNvPr>
          <p:cNvGrpSpPr/>
          <p:nvPr/>
        </p:nvGrpSpPr>
        <p:grpSpPr>
          <a:xfrm>
            <a:off x="7628198" y="3047186"/>
            <a:ext cx="514036" cy="1246576"/>
            <a:chOff x="4150642" y="2857814"/>
            <a:chExt cx="514036" cy="1246576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519610C5-DA92-4EEE-95A8-0561C27340F2}"/>
                </a:ext>
              </a:extLst>
            </p:cNvPr>
            <p:cNvSpPr/>
            <p:nvPr/>
          </p:nvSpPr>
          <p:spPr>
            <a:xfrm>
              <a:off x="4369477" y="3708390"/>
              <a:ext cx="74519" cy="39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2E109DC9-F9F7-4184-A53E-E22FEA2BD91D}"/>
                </a:ext>
              </a:extLst>
            </p:cNvPr>
            <p:cNvSpPr/>
            <p:nvPr/>
          </p:nvSpPr>
          <p:spPr>
            <a:xfrm>
              <a:off x="4150642" y="2857814"/>
              <a:ext cx="514036" cy="514036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F5D7F8F-C957-40B2-B64D-EB0FFB49B368}"/>
                </a:ext>
              </a:extLst>
            </p:cNvPr>
            <p:cNvCxnSpPr>
              <a:stCxn id="26" idx="4"/>
              <a:endCxn id="25" idx="0"/>
            </p:cNvCxnSpPr>
            <p:nvPr/>
          </p:nvCxnSpPr>
          <p:spPr>
            <a:xfrm flipH="1">
              <a:off x="4406737" y="3371850"/>
              <a:ext cx="923" cy="336540"/>
            </a:xfrm>
            <a:prstGeom prst="line">
              <a:avLst/>
            </a:prstGeom>
            <a:ln w="19050">
              <a:solidFill>
                <a:srgbClr val="64391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3980641-5A42-4E44-996B-4D2F67F471FB}"/>
              </a:ext>
            </a:extLst>
          </p:cNvPr>
          <p:cNvSpPr/>
          <p:nvPr/>
        </p:nvSpPr>
        <p:spPr>
          <a:xfrm>
            <a:off x="7366326" y="4627537"/>
            <a:ext cx="103593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이소영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TM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3178325E-B8F7-49EE-9DDA-77F7641A0961}"/>
              </a:ext>
            </a:extLst>
          </p:cNvPr>
          <p:cNvGrpSpPr/>
          <p:nvPr/>
        </p:nvGrpSpPr>
        <p:grpSpPr>
          <a:xfrm>
            <a:off x="9415567" y="3073111"/>
            <a:ext cx="514036" cy="1246576"/>
            <a:chOff x="4150642" y="2857814"/>
            <a:chExt cx="514036" cy="1246576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F7E81B5F-4C80-4C74-AE71-E0AB2C9C2B40}"/>
                </a:ext>
              </a:extLst>
            </p:cNvPr>
            <p:cNvSpPr/>
            <p:nvPr/>
          </p:nvSpPr>
          <p:spPr>
            <a:xfrm>
              <a:off x="4369477" y="3708390"/>
              <a:ext cx="74519" cy="39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21CAF70-D943-4F8B-B71F-59D4ACA8AD2B}"/>
                </a:ext>
              </a:extLst>
            </p:cNvPr>
            <p:cNvSpPr/>
            <p:nvPr/>
          </p:nvSpPr>
          <p:spPr>
            <a:xfrm>
              <a:off x="4150642" y="2857814"/>
              <a:ext cx="514036" cy="514036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8AFD1320-B362-4797-BD35-6B3593136316}"/>
                </a:ext>
              </a:extLst>
            </p:cNvPr>
            <p:cNvCxnSpPr>
              <a:stCxn id="32" idx="4"/>
              <a:endCxn id="31" idx="0"/>
            </p:cNvCxnSpPr>
            <p:nvPr/>
          </p:nvCxnSpPr>
          <p:spPr>
            <a:xfrm flipH="1">
              <a:off x="4406737" y="3371850"/>
              <a:ext cx="923" cy="336540"/>
            </a:xfrm>
            <a:prstGeom prst="line">
              <a:avLst/>
            </a:prstGeom>
            <a:ln w="19050">
              <a:solidFill>
                <a:srgbClr val="64391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BD01CD7-410C-454C-8853-C91C7ADE8F70}"/>
              </a:ext>
            </a:extLst>
          </p:cNvPr>
          <p:cNvSpPr/>
          <p:nvPr/>
        </p:nvSpPr>
        <p:spPr>
          <a:xfrm>
            <a:off x="9153693" y="4627536"/>
            <a:ext cx="103593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노성봉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TM</a:t>
            </a:r>
          </a:p>
        </p:txBody>
      </p:sp>
      <p:sp>
        <p:nvSpPr>
          <p:cNvPr id="2" name="AutoShape 2" descr="Boy free icon">
            <a:extLst>
              <a:ext uri="{FF2B5EF4-FFF2-40B4-BE49-F238E27FC236}">
                <a16:creationId xmlns:a16="http://schemas.microsoft.com/office/drawing/2014/main" id="{13D639A1-22C3-4FF8-AE42-D88AD80CD3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F51C0EEF-E639-4356-BB9A-EAACC9DA05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39" y="3163453"/>
            <a:ext cx="324000" cy="324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4769395-4206-4756-8B7E-E4BA3DC592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894" y="3157706"/>
            <a:ext cx="324000" cy="324000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0B4D98D7-A832-429D-A3A4-4C10B1BF479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185" y="3157706"/>
            <a:ext cx="324000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135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597627" y="1196683"/>
            <a:ext cx="10996746" cy="5273128"/>
            <a:chOff x="1035170" y="1188059"/>
            <a:chExt cx="10238658" cy="525441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9893" y="1188059"/>
              <a:ext cx="9955090" cy="5254410"/>
            </a:xfrm>
            <a:prstGeom prst="rect">
              <a:avLst/>
            </a:prstGeom>
          </p:spPr>
        </p:pic>
        <p:grpSp>
          <p:nvGrpSpPr>
            <p:cNvPr id="5" name="그룹 4"/>
            <p:cNvGrpSpPr/>
            <p:nvPr/>
          </p:nvGrpSpPr>
          <p:grpSpPr>
            <a:xfrm>
              <a:off x="1035170" y="2035833"/>
              <a:ext cx="10238658" cy="2518914"/>
              <a:chOff x="1035170" y="2035833"/>
              <a:chExt cx="10238658" cy="2518914"/>
            </a:xfrm>
          </p:grpSpPr>
          <p:sp>
            <p:nvSpPr>
              <p:cNvPr id="3" name="직사각형 2"/>
              <p:cNvSpPr/>
              <p:nvPr/>
            </p:nvSpPr>
            <p:spPr>
              <a:xfrm>
                <a:off x="1035170" y="2044460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10488825" y="2035833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MAIN 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0" name="모서리가 둥근 직사각형 19">
            <a:hlinkClick r:id="rId3" action="ppaction://hlinksldjump"/>
          </p:cNvPr>
          <p:cNvSpPr/>
          <p:nvPr/>
        </p:nvSpPr>
        <p:spPr>
          <a:xfrm>
            <a:off x="8721190" y="1340786"/>
            <a:ext cx="759353" cy="290146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>
            <a:hlinkClick r:id="rId3" action="ppaction://hlinksldjump"/>
          </p:cNvPr>
          <p:cNvSpPr/>
          <p:nvPr/>
        </p:nvSpPr>
        <p:spPr>
          <a:xfrm>
            <a:off x="8721190" y="1340786"/>
            <a:ext cx="759353" cy="290146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9299674" y="1485859"/>
            <a:ext cx="500123" cy="500123"/>
            <a:chOff x="775004" y="877654"/>
            <a:chExt cx="4876190" cy="4876190"/>
          </a:xfrm>
        </p:grpSpPr>
        <p:sp>
          <p:nvSpPr>
            <p:cNvPr id="15" name="자유형 14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9928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MAIN 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7627" y="1196683"/>
            <a:ext cx="10996746" cy="5273128"/>
            <a:chOff x="1035170" y="1188059"/>
            <a:chExt cx="10238658" cy="525441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9893" y="1188059"/>
              <a:ext cx="9955090" cy="5254410"/>
            </a:xfrm>
            <a:prstGeom prst="rect">
              <a:avLst/>
            </a:prstGeom>
          </p:spPr>
        </p:pic>
        <p:grpSp>
          <p:nvGrpSpPr>
            <p:cNvPr id="6" name="그룹 5"/>
            <p:cNvGrpSpPr/>
            <p:nvPr/>
          </p:nvGrpSpPr>
          <p:grpSpPr>
            <a:xfrm>
              <a:off x="1035170" y="2035833"/>
              <a:ext cx="10238658" cy="2518914"/>
              <a:chOff x="1035170" y="2035833"/>
              <a:chExt cx="10238658" cy="2518914"/>
            </a:xfrm>
          </p:grpSpPr>
          <p:sp>
            <p:nvSpPr>
              <p:cNvPr id="7" name="직사각형 6"/>
              <p:cNvSpPr/>
              <p:nvPr/>
            </p:nvSpPr>
            <p:spPr>
              <a:xfrm>
                <a:off x="1035170" y="2044460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/>
              <p:cNvSpPr/>
              <p:nvPr/>
            </p:nvSpPr>
            <p:spPr>
              <a:xfrm>
                <a:off x="10488825" y="2035833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536" b="84577"/>
          <a:stretch/>
        </p:blipFill>
        <p:spPr>
          <a:xfrm>
            <a:off x="691378" y="1206664"/>
            <a:ext cx="10706935" cy="839855"/>
          </a:xfrm>
          <a:prstGeom prst="rect">
            <a:avLst/>
          </a:prstGeom>
        </p:spPr>
      </p:pic>
      <p:sp>
        <p:nvSpPr>
          <p:cNvPr id="10" name="모서리가 둥근 직사각형 9">
            <a:hlinkClick r:id="rId4" action="ppaction://hlinksldjump"/>
          </p:cNvPr>
          <p:cNvSpPr/>
          <p:nvPr/>
        </p:nvSpPr>
        <p:spPr>
          <a:xfrm>
            <a:off x="3598439" y="1598592"/>
            <a:ext cx="638583" cy="563420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3986960" y="1854204"/>
            <a:ext cx="500123" cy="500123"/>
            <a:chOff x="775004" y="877654"/>
            <a:chExt cx="4876190" cy="4876190"/>
          </a:xfrm>
        </p:grpSpPr>
        <p:sp>
          <p:nvSpPr>
            <p:cNvPr id="12" name="자유형 11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7920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MAIN 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7627" y="1196683"/>
            <a:ext cx="10996746" cy="5273128"/>
            <a:chOff x="1035170" y="1188059"/>
            <a:chExt cx="10238658" cy="525441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9893" y="1188059"/>
              <a:ext cx="9955090" cy="5254410"/>
            </a:xfrm>
            <a:prstGeom prst="rect">
              <a:avLst/>
            </a:prstGeom>
          </p:spPr>
        </p:pic>
        <p:grpSp>
          <p:nvGrpSpPr>
            <p:cNvPr id="6" name="그룹 5"/>
            <p:cNvGrpSpPr/>
            <p:nvPr/>
          </p:nvGrpSpPr>
          <p:grpSpPr>
            <a:xfrm>
              <a:off x="1035170" y="2035833"/>
              <a:ext cx="10238658" cy="2518914"/>
              <a:chOff x="1035170" y="2035833"/>
              <a:chExt cx="10238658" cy="2518914"/>
            </a:xfrm>
          </p:grpSpPr>
          <p:sp>
            <p:nvSpPr>
              <p:cNvPr id="7" name="직사각형 6"/>
              <p:cNvSpPr/>
              <p:nvPr/>
            </p:nvSpPr>
            <p:spPr>
              <a:xfrm>
                <a:off x="1035170" y="2044460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/>
              <p:cNvSpPr/>
              <p:nvPr/>
            </p:nvSpPr>
            <p:spPr>
              <a:xfrm>
                <a:off x="10488825" y="2035833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536" b="84577"/>
          <a:stretch/>
        </p:blipFill>
        <p:spPr>
          <a:xfrm>
            <a:off x="691378" y="1206664"/>
            <a:ext cx="10706935" cy="839855"/>
          </a:xfrm>
          <a:prstGeom prst="rect">
            <a:avLst/>
          </a:prstGeom>
        </p:spPr>
      </p:pic>
      <p:sp>
        <p:nvSpPr>
          <p:cNvPr id="10" name="모서리가 둥근 직사각형 9">
            <a:hlinkClick r:id="rId4" action="ppaction://hlinksldjump"/>
          </p:cNvPr>
          <p:cNvSpPr/>
          <p:nvPr/>
        </p:nvSpPr>
        <p:spPr>
          <a:xfrm>
            <a:off x="9356443" y="1203926"/>
            <a:ext cx="638583" cy="563420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9675734" y="1511030"/>
            <a:ext cx="500123" cy="500123"/>
            <a:chOff x="775004" y="877654"/>
            <a:chExt cx="4876190" cy="4876190"/>
          </a:xfrm>
        </p:grpSpPr>
        <p:sp>
          <p:nvSpPr>
            <p:cNvPr id="12" name="자유형 11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7621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MAIN 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7627" y="1196683"/>
            <a:ext cx="10996746" cy="5273128"/>
            <a:chOff x="1035170" y="1188059"/>
            <a:chExt cx="10238658" cy="525441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9893" y="1188059"/>
              <a:ext cx="9955090" cy="5254410"/>
            </a:xfrm>
            <a:prstGeom prst="rect">
              <a:avLst/>
            </a:prstGeom>
          </p:spPr>
        </p:pic>
        <p:grpSp>
          <p:nvGrpSpPr>
            <p:cNvPr id="6" name="그룹 5"/>
            <p:cNvGrpSpPr/>
            <p:nvPr/>
          </p:nvGrpSpPr>
          <p:grpSpPr>
            <a:xfrm>
              <a:off x="1035170" y="2035833"/>
              <a:ext cx="10238658" cy="2518914"/>
              <a:chOff x="1035170" y="2035833"/>
              <a:chExt cx="10238658" cy="2518914"/>
            </a:xfrm>
          </p:grpSpPr>
          <p:sp>
            <p:nvSpPr>
              <p:cNvPr id="7" name="직사각형 6"/>
              <p:cNvSpPr/>
              <p:nvPr/>
            </p:nvSpPr>
            <p:spPr>
              <a:xfrm>
                <a:off x="1035170" y="2044460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/>
              <p:cNvSpPr/>
              <p:nvPr/>
            </p:nvSpPr>
            <p:spPr>
              <a:xfrm>
                <a:off x="10488825" y="2035833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536" b="84577"/>
          <a:stretch/>
        </p:blipFill>
        <p:spPr>
          <a:xfrm>
            <a:off x="691378" y="1206664"/>
            <a:ext cx="10706935" cy="839855"/>
          </a:xfrm>
          <a:prstGeom prst="rect">
            <a:avLst/>
          </a:prstGeom>
        </p:spPr>
      </p:pic>
      <p:sp>
        <p:nvSpPr>
          <p:cNvPr id="10" name="모서리가 둥근 직사각형 9">
            <a:hlinkClick r:id="rId4" action="ppaction://hlinksldjump"/>
          </p:cNvPr>
          <p:cNvSpPr/>
          <p:nvPr/>
        </p:nvSpPr>
        <p:spPr>
          <a:xfrm>
            <a:off x="1851120" y="1566907"/>
            <a:ext cx="810599" cy="563420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2382093" y="1848617"/>
            <a:ext cx="500123" cy="500123"/>
            <a:chOff x="775004" y="877654"/>
            <a:chExt cx="4876190" cy="4876190"/>
          </a:xfrm>
        </p:grpSpPr>
        <p:sp>
          <p:nvSpPr>
            <p:cNvPr id="12" name="자유형 11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2191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MAIN 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7627" y="1196683"/>
            <a:ext cx="10996746" cy="5273128"/>
            <a:chOff x="1035170" y="1188059"/>
            <a:chExt cx="10238658" cy="525441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9893" y="1188059"/>
              <a:ext cx="9955090" cy="5254410"/>
            </a:xfrm>
            <a:prstGeom prst="rect">
              <a:avLst/>
            </a:prstGeom>
          </p:spPr>
        </p:pic>
        <p:grpSp>
          <p:nvGrpSpPr>
            <p:cNvPr id="6" name="그룹 5"/>
            <p:cNvGrpSpPr/>
            <p:nvPr/>
          </p:nvGrpSpPr>
          <p:grpSpPr>
            <a:xfrm>
              <a:off x="1035170" y="2035833"/>
              <a:ext cx="10238658" cy="2518914"/>
              <a:chOff x="1035170" y="2035833"/>
              <a:chExt cx="10238658" cy="2518914"/>
            </a:xfrm>
          </p:grpSpPr>
          <p:sp>
            <p:nvSpPr>
              <p:cNvPr id="7" name="직사각형 6"/>
              <p:cNvSpPr/>
              <p:nvPr/>
            </p:nvSpPr>
            <p:spPr>
              <a:xfrm>
                <a:off x="1035170" y="2044460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/>
              <p:cNvSpPr/>
              <p:nvPr/>
            </p:nvSpPr>
            <p:spPr>
              <a:xfrm>
                <a:off x="10488825" y="2035833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536" b="84577"/>
          <a:stretch/>
        </p:blipFill>
        <p:spPr>
          <a:xfrm>
            <a:off x="691378" y="1206664"/>
            <a:ext cx="10706935" cy="839855"/>
          </a:xfrm>
          <a:prstGeom prst="rect">
            <a:avLst/>
          </a:prstGeom>
        </p:spPr>
      </p:pic>
      <p:sp>
        <p:nvSpPr>
          <p:cNvPr id="10" name="모서리가 둥근 직사각형 9">
            <a:hlinkClick r:id="rId4" action="ppaction://hlinksldjump"/>
          </p:cNvPr>
          <p:cNvSpPr/>
          <p:nvPr/>
        </p:nvSpPr>
        <p:spPr>
          <a:xfrm>
            <a:off x="4431380" y="1566907"/>
            <a:ext cx="810599" cy="563420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4962353" y="1848617"/>
            <a:ext cx="500123" cy="500123"/>
            <a:chOff x="775004" y="877654"/>
            <a:chExt cx="4876190" cy="4876190"/>
          </a:xfrm>
        </p:grpSpPr>
        <p:sp>
          <p:nvSpPr>
            <p:cNvPr id="12" name="자유형 11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302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281" y="1135508"/>
            <a:ext cx="6722314" cy="553749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SIGNUP 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5526826" y="6011720"/>
            <a:ext cx="759353" cy="290146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6096000" y="6108380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7980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988" y="1160405"/>
            <a:ext cx="9582900" cy="543051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LOGIN 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1" name="모서리가 둥근 직사각형 10">
            <a:hlinkClick r:id="rId3" action="ppaction://hlinksldjump"/>
          </p:cNvPr>
          <p:cNvSpPr/>
          <p:nvPr/>
        </p:nvSpPr>
        <p:spPr>
          <a:xfrm>
            <a:off x="5336647" y="5993613"/>
            <a:ext cx="759353" cy="290146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>
            <a:hlinkClick r:id="rId4" action="ppaction://hlinksldjump"/>
          </p:cNvPr>
          <p:cNvSpPr/>
          <p:nvPr/>
        </p:nvSpPr>
        <p:spPr>
          <a:xfrm>
            <a:off x="1760585" y="4354935"/>
            <a:ext cx="3472318" cy="443401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4732780" y="4377428"/>
            <a:ext cx="500123" cy="500123"/>
            <a:chOff x="775004" y="877654"/>
            <a:chExt cx="4876190" cy="4876190"/>
          </a:xfrm>
        </p:grpSpPr>
        <p:sp>
          <p:nvSpPr>
            <p:cNvPr id="14" name="자유형 13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1583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CREATE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9781"/>
            <a:ext cx="12192000" cy="5080000"/>
          </a:xfrm>
          <a:prstGeom prst="rect">
            <a:avLst/>
          </a:prstGeom>
        </p:spPr>
      </p:pic>
      <p:sp>
        <p:nvSpPr>
          <p:cNvPr id="5" name="모서리가 둥근 직사각형 4">
            <a:hlinkClick r:id="rId3" action="ppaction://hlinksldjump"/>
          </p:cNvPr>
          <p:cNvSpPr/>
          <p:nvPr/>
        </p:nvSpPr>
        <p:spPr>
          <a:xfrm>
            <a:off x="10909427" y="6032593"/>
            <a:ext cx="832917" cy="434347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1586253" y="6249766"/>
            <a:ext cx="500123" cy="500123"/>
            <a:chOff x="775004" y="877654"/>
            <a:chExt cx="4876190" cy="4876190"/>
          </a:xfrm>
        </p:grpSpPr>
        <p:sp>
          <p:nvSpPr>
            <p:cNvPr id="7" name="자유형 6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9538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659" y="1051077"/>
            <a:ext cx="8364682" cy="553627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UPDATE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10909427" y="6032593"/>
            <a:ext cx="832917" cy="434347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2103120" y="1081190"/>
            <a:ext cx="1238596" cy="24884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2134495" y="1115864"/>
            <a:ext cx="1238596" cy="1794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741" y="1136049"/>
            <a:ext cx="1039354" cy="176649"/>
          </a:xfrm>
          <a:prstGeom prst="rect">
            <a:avLst/>
          </a:prstGeom>
        </p:spPr>
      </p:pic>
      <p:grpSp>
        <p:nvGrpSpPr>
          <p:cNvPr id="13" name="그룹 12"/>
          <p:cNvGrpSpPr/>
          <p:nvPr/>
        </p:nvGrpSpPr>
        <p:grpSpPr>
          <a:xfrm>
            <a:off x="2922778" y="1124011"/>
            <a:ext cx="500123" cy="500123"/>
            <a:chOff x="775004" y="877654"/>
            <a:chExt cx="4876190" cy="4876190"/>
          </a:xfrm>
        </p:grpSpPr>
        <p:sp>
          <p:nvSpPr>
            <p:cNvPr id="14" name="자유형 13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3294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CHARGE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11523"/>
            <a:ext cx="12192000" cy="4286802"/>
          </a:xfrm>
          <a:prstGeom prst="rect">
            <a:avLst/>
          </a:prstGeom>
        </p:spPr>
      </p:pic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1819748" y="4921479"/>
            <a:ext cx="3648545" cy="338586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5350598" y="5079071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  <p:sp>
        <p:nvSpPr>
          <p:cNvPr id="8" name="모서리가 둥근 직사각형 7">
            <a:hlinkClick r:id="rId5" action="ppaction://hlinksldjump"/>
          </p:cNvPr>
          <p:cNvSpPr/>
          <p:nvPr/>
        </p:nvSpPr>
        <p:spPr>
          <a:xfrm>
            <a:off x="1928389" y="4927993"/>
            <a:ext cx="3539904" cy="434347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229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83799F6-3BB4-4E3B-8B96-D7B41DA2C0C2}"/>
              </a:ext>
            </a:extLst>
          </p:cNvPr>
          <p:cNvSpPr/>
          <p:nvPr/>
        </p:nvSpPr>
        <p:spPr>
          <a:xfrm>
            <a:off x="1409113" y="3980167"/>
            <a:ext cx="9312862" cy="122841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0B81EAA-853A-4E69-B1EC-917056A5ECBF}"/>
              </a:ext>
            </a:extLst>
          </p:cNvPr>
          <p:cNvSpPr/>
          <p:nvPr/>
        </p:nvSpPr>
        <p:spPr>
          <a:xfrm>
            <a:off x="2023152" y="3843587"/>
            <a:ext cx="74519" cy="39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A588AEF-1585-4F38-908C-D2CEA604C464}"/>
              </a:ext>
            </a:extLst>
          </p:cNvPr>
          <p:cNvGrpSpPr/>
          <p:nvPr/>
        </p:nvGrpSpPr>
        <p:grpSpPr>
          <a:xfrm>
            <a:off x="3666195" y="4830128"/>
            <a:ext cx="514036" cy="514036"/>
            <a:chOff x="9215214" y="2068825"/>
            <a:chExt cx="514036" cy="514036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D495B901-898C-48EC-9CDF-4C0D5673F063}"/>
                </a:ext>
              </a:extLst>
            </p:cNvPr>
            <p:cNvSpPr/>
            <p:nvPr/>
          </p:nvSpPr>
          <p:spPr>
            <a:xfrm>
              <a:off x="9215214" y="2068825"/>
              <a:ext cx="514036" cy="514036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자유형 23">
              <a:extLst>
                <a:ext uri="{FF2B5EF4-FFF2-40B4-BE49-F238E27FC236}">
                  <a16:creationId xmlns:a16="http://schemas.microsoft.com/office/drawing/2014/main" id="{50E71951-9DE8-4910-946D-8CA07E5A0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773" y="2201163"/>
              <a:ext cx="284918" cy="249359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64391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4A29346-8791-4F8C-AD21-65374BAFA45E}"/>
              </a:ext>
            </a:extLst>
          </p:cNvPr>
          <p:cNvGrpSpPr/>
          <p:nvPr/>
        </p:nvGrpSpPr>
        <p:grpSpPr>
          <a:xfrm>
            <a:off x="1807492" y="2739011"/>
            <a:ext cx="514036" cy="514036"/>
            <a:chOff x="3694803" y="4399671"/>
            <a:chExt cx="514036" cy="514036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A4622450-E5A8-4967-97AF-710B8BE5E0B2}"/>
                </a:ext>
              </a:extLst>
            </p:cNvPr>
            <p:cNvSpPr/>
            <p:nvPr/>
          </p:nvSpPr>
          <p:spPr>
            <a:xfrm>
              <a:off x="3694803" y="4399671"/>
              <a:ext cx="514036" cy="514036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643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576C5E4-90E4-4A01-8CBA-CBA3CD0FBD40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3812692" y="4529291"/>
              <a:ext cx="287896" cy="255248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64391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D1374BA-1C69-460F-94DE-D6679B8D3A32}"/>
              </a:ext>
            </a:extLst>
          </p:cNvPr>
          <p:cNvCxnSpPr>
            <a:stCxn id="11" idx="4"/>
            <a:endCxn id="6" idx="0"/>
          </p:cNvCxnSpPr>
          <p:nvPr/>
        </p:nvCxnSpPr>
        <p:spPr>
          <a:xfrm flipH="1">
            <a:off x="2060412" y="3253047"/>
            <a:ext cx="4098" cy="590540"/>
          </a:xfrm>
          <a:prstGeom prst="line">
            <a:avLst/>
          </a:prstGeom>
          <a:ln w="19050">
            <a:solidFill>
              <a:srgbClr val="64391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B13D936-9A25-417B-962A-072D7253F1F7}"/>
              </a:ext>
            </a:extLst>
          </p:cNvPr>
          <p:cNvSpPr/>
          <p:nvPr/>
        </p:nvSpPr>
        <p:spPr>
          <a:xfrm>
            <a:off x="3890052" y="3843587"/>
            <a:ext cx="74519" cy="39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C6513FD-908A-4166-8761-9CD79874B91E}"/>
              </a:ext>
            </a:extLst>
          </p:cNvPr>
          <p:cNvCxnSpPr/>
          <p:nvPr/>
        </p:nvCxnSpPr>
        <p:spPr>
          <a:xfrm flipH="1">
            <a:off x="3923213" y="4239588"/>
            <a:ext cx="4098" cy="590540"/>
          </a:xfrm>
          <a:prstGeom prst="line">
            <a:avLst/>
          </a:prstGeom>
          <a:ln w="19050">
            <a:solidFill>
              <a:srgbClr val="64391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EDAE8E4B-6120-40CE-A13E-B6A2464C7D56}"/>
              </a:ext>
            </a:extLst>
          </p:cNvPr>
          <p:cNvSpPr/>
          <p:nvPr/>
        </p:nvSpPr>
        <p:spPr>
          <a:xfrm>
            <a:off x="5935352" y="3843587"/>
            <a:ext cx="74519" cy="39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E046247-F2B8-45FE-A27D-6129B824527E}"/>
              </a:ext>
            </a:extLst>
          </p:cNvPr>
          <p:cNvSpPr/>
          <p:nvPr/>
        </p:nvSpPr>
        <p:spPr>
          <a:xfrm>
            <a:off x="7578395" y="4830128"/>
            <a:ext cx="514036" cy="514036"/>
          </a:xfrm>
          <a:prstGeom prst="ellipse">
            <a:avLst/>
          </a:prstGeom>
          <a:solidFill>
            <a:schemeClr val="bg1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BE7D3E4-1157-40D8-A958-734C4ED1B09E}"/>
              </a:ext>
            </a:extLst>
          </p:cNvPr>
          <p:cNvSpPr/>
          <p:nvPr/>
        </p:nvSpPr>
        <p:spPr>
          <a:xfrm>
            <a:off x="5719692" y="2739011"/>
            <a:ext cx="514036" cy="514036"/>
          </a:xfrm>
          <a:prstGeom prst="ellipse">
            <a:avLst/>
          </a:prstGeom>
          <a:noFill/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0866159-8529-4247-9F60-F02CF1715CFF}"/>
              </a:ext>
            </a:extLst>
          </p:cNvPr>
          <p:cNvCxnSpPr>
            <a:stCxn id="23" idx="4"/>
            <a:endCxn id="18" idx="0"/>
          </p:cNvCxnSpPr>
          <p:nvPr/>
        </p:nvCxnSpPr>
        <p:spPr>
          <a:xfrm flipH="1">
            <a:off x="5972612" y="3253047"/>
            <a:ext cx="4098" cy="590540"/>
          </a:xfrm>
          <a:prstGeom prst="line">
            <a:avLst/>
          </a:prstGeom>
          <a:ln w="19050">
            <a:solidFill>
              <a:srgbClr val="64391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AE8C364C-8CE2-4954-867E-9758502F527F}"/>
              </a:ext>
            </a:extLst>
          </p:cNvPr>
          <p:cNvSpPr/>
          <p:nvPr/>
        </p:nvSpPr>
        <p:spPr>
          <a:xfrm>
            <a:off x="7802252" y="3843587"/>
            <a:ext cx="74519" cy="39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E8A26877-D3BA-4A05-A936-E4309D3A98F3}"/>
              </a:ext>
            </a:extLst>
          </p:cNvPr>
          <p:cNvCxnSpPr/>
          <p:nvPr/>
        </p:nvCxnSpPr>
        <p:spPr>
          <a:xfrm flipH="1">
            <a:off x="7835413" y="4239588"/>
            <a:ext cx="4098" cy="590540"/>
          </a:xfrm>
          <a:prstGeom prst="line">
            <a:avLst/>
          </a:prstGeom>
          <a:ln w="19050">
            <a:solidFill>
              <a:srgbClr val="64391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14C29F73-00D4-4684-B805-AAB9BC616B84}"/>
              </a:ext>
            </a:extLst>
          </p:cNvPr>
          <p:cNvSpPr/>
          <p:nvPr/>
        </p:nvSpPr>
        <p:spPr>
          <a:xfrm>
            <a:off x="9847552" y="3843587"/>
            <a:ext cx="74519" cy="39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9631892" y="2739011"/>
            <a:ext cx="514036" cy="514036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59010EFC-143E-460D-915F-080CAD7DDBC2}"/>
              </a:ext>
            </a:extLst>
          </p:cNvPr>
          <p:cNvCxnSpPr>
            <a:cxnSpLocks/>
            <a:stCxn id="33" idx="4"/>
            <a:endCxn id="28" idx="0"/>
          </p:cNvCxnSpPr>
          <p:nvPr/>
        </p:nvCxnSpPr>
        <p:spPr>
          <a:xfrm flipH="1">
            <a:off x="9884812" y="3253047"/>
            <a:ext cx="4098" cy="590540"/>
          </a:xfrm>
          <a:prstGeom prst="line">
            <a:avLst/>
          </a:prstGeom>
          <a:ln w="19050">
            <a:solidFill>
              <a:srgbClr val="64391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 36">
            <a:extLst>
              <a:ext uri="{FF2B5EF4-FFF2-40B4-BE49-F238E27FC236}">
                <a16:creationId xmlns:a16="http://schemas.microsoft.com/office/drawing/2014/main" id="{A574BE50-59D2-4AED-B3A9-01777EB7A972}"/>
              </a:ext>
            </a:extLst>
          </p:cNvPr>
          <p:cNvSpPr>
            <a:spLocks noEditPoints="1"/>
          </p:cNvSpPr>
          <p:nvPr/>
        </p:nvSpPr>
        <p:spPr bwMode="auto">
          <a:xfrm>
            <a:off x="9811928" y="2868631"/>
            <a:ext cx="145762" cy="245159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rgbClr val="64391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40" name="Group 20">
            <a:extLst>
              <a:ext uri="{FF2B5EF4-FFF2-40B4-BE49-F238E27FC236}">
                <a16:creationId xmlns:a16="http://schemas.microsoft.com/office/drawing/2014/main" id="{637560AB-2F18-4CA3-8BF6-ACF38F4A398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91615" y="2888288"/>
            <a:ext cx="163940" cy="223622"/>
            <a:chOff x="2597" y="4163"/>
            <a:chExt cx="217" cy="296"/>
          </a:xfrm>
          <a:solidFill>
            <a:srgbClr val="643916"/>
          </a:solidFill>
        </p:grpSpPr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997759E1-4832-46D2-A902-72B5BC1855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0" y="4163"/>
              <a:ext cx="151" cy="176"/>
            </a:xfrm>
            <a:custGeom>
              <a:avLst/>
              <a:gdLst>
                <a:gd name="T0" fmla="*/ 410 w 1662"/>
                <a:gd name="T1" fmla="*/ 645 h 1942"/>
                <a:gd name="T2" fmla="*/ 309 w 1662"/>
                <a:gd name="T3" fmla="*/ 847 h 1942"/>
                <a:gd name="T4" fmla="*/ 255 w 1662"/>
                <a:gd name="T5" fmla="*/ 1023 h 1942"/>
                <a:gd name="T6" fmla="*/ 263 w 1662"/>
                <a:gd name="T7" fmla="*/ 1206 h 1942"/>
                <a:gd name="T8" fmla="*/ 347 w 1662"/>
                <a:gd name="T9" fmla="*/ 1429 h 1942"/>
                <a:gd name="T10" fmla="*/ 476 w 1662"/>
                <a:gd name="T11" fmla="*/ 1620 h 1942"/>
                <a:gd name="T12" fmla="*/ 638 w 1662"/>
                <a:gd name="T13" fmla="*/ 1753 h 1942"/>
                <a:gd name="T14" fmla="*/ 825 w 1662"/>
                <a:gd name="T15" fmla="*/ 1803 h 1942"/>
                <a:gd name="T16" fmla="*/ 1013 w 1662"/>
                <a:gd name="T17" fmla="*/ 1753 h 1942"/>
                <a:gd name="T18" fmla="*/ 1176 w 1662"/>
                <a:gd name="T19" fmla="*/ 1619 h 1942"/>
                <a:gd name="T20" fmla="*/ 1305 w 1662"/>
                <a:gd name="T21" fmla="*/ 1428 h 1942"/>
                <a:gd name="T22" fmla="*/ 1388 w 1662"/>
                <a:gd name="T23" fmla="*/ 1205 h 1942"/>
                <a:gd name="T24" fmla="*/ 1418 w 1662"/>
                <a:gd name="T25" fmla="*/ 974 h 1942"/>
                <a:gd name="T26" fmla="*/ 1266 w 1662"/>
                <a:gd name="T27" fmla="*/ 836 h 1942"/>
                <a:gd name="T28" fmla="*/ 1012 w 1662"/>
                <a:gd name="T29" fmla="*/ 794 h 1942"/>
                <a:gd name="T30" fmla="*/ 806 w 1662"/>
                <a:gd name="T31" fmla="*/ 713 h 1942"/>
                <a:gd name="T32" fmla="*/ 646 w 1662"/>
                <a:gd name="T33" fmla="*/ 610 h 1942"/>
                <a:gd name="T34" fmla="*/ 526 w 1662"/>
                <a:gd name="T35" fmla="*/ 499 h 1942"/>
                <a:gd name="T36" fmla="*/ 944 w 1662"/>
                <a:gd name="T37" fmla="*/ 23 h 1942"/>
                <a:gd name="T38" fmla="*/ 1152 w 1662"/>
                <a:gd name="T39" fmla="*/ 118 h 1942"/>
                <a:gd name="T40" fmla="*/ 1271 w 1662"/>
                <a:gd name="T41" fmla="*/ 205 h 1942"/>
                <a:gd name="T42" fmla="*/ 1388 w 1662"/>
                <a:gd name="T43" fmla="*/ 323 h 1942"/>
                <a:gd name="T44" fmla="*/ 1455 w 1662"/>
                <a:gd name="T45" fmla="*/ 429 h 1942"/>
                <a:gd name="T46" fmla="*/ 1524 w 1662"/>
                <a:gd name="T47" fmla="*/ 626 h 1942"/>
                <a:gd name="T48" fmla="*/ 1555 w 1662"/>
                <a:gd name="T49" fmla="*/ 892 h 1942"/>
                <a:gd name="T50" fmla="*/ 1619 w 1662"/>
                <a:gd name="T51" fmla="*/ 939 h 1942"/>
                <a:gd name="T52" fmla="*/ 1657 w 1662"/>
                <a:gd name="T53" fmla="*/ 1032 h 1942"/>
                <a:gd name="T54" fmla="*/ 1655 w 1662"/>
                <a:gd name="T55" fmla="*/ 1183 h 1942"/>
                <a:gd name="T56" fmla="*/ 1611 w 1662"/>
                <a:gd name="T57" fmla="*/ 1304 h 1942"/>
                <a:gd name="T58" fmla="*/ 1537 w 1662"/>
                <a:gd name="T59" fmla="*/ 1372 h 1942"/>
                <a:gd name="T60" fmla="*/ 1445 w 1662"/>
                <a:gd name="T61" fmla="*/ 1454 h 1942"/>
                <a:gd name="T62" fmla="*/ 1313 w 1662"/>
                <a:gd name="T63" fmla="*/ 1670 h 1942"/>
                <a:gd name="T64" fmla="*/ 1141 w 1662"/>
                <a:gd name="T65" fmla="*/ 1836 h 1942"/>
                <a:gd name="T66" fmla="*/ 937 w 1662"/>
                <a:gd name="T67" fmla="*/ 1930 h 1942"/>
                <a:gd name="T68" fmla="*/ 714 w 1662"/>
                <a:gd name="T69" fmla="*/ 1930 h 1942"/>
                <a:gd name="T70" fmla="*/ 510 w 1662"/>
                <a:gd name="T71" fmla="*/ 1836 h 1942"/>
                <a:gd name="T72" fmla="*/ 337 w 1662"/>
                <a:gd name="T73" fmla="*/ 1669 h 1942"/>
                <a:gd name="T74" fmla="*/ 205 w 1662"/>
                <a:gd name="T75" fmla="*/ 1452 h 1942"/>
                <a:gd name="T76" fmla="*/ 111 w 1662"/>
                <a:gd name="T77" fmla="*/ 1364 h 1942"/>
                <a:gd name="T78" fmla="*/ 39 w 1662"/>
                <a:gd name="T79" fmla="*/ 1284 h 1942"/>
                <a:gd name="T80" fmla="*/ 2 w 1662"/>
                <a:gd name="T81" fmla="*/ 1143 h 1942"/>
                <a:gd name="T82" fmla="*/ 9 w 1662"/>
                <a:gd name="T83" fmla="*/ 1009 h 1942"/>
                <a:gd name="T84" fmla="*/ 50 w 1662"/>
                <a:gd name="T85" fmla="*/ 930 h 1942"/>
                <a:gd name="T86" fmla="*/ 98 w 1662"/>
                <a:gd name="T87" fmla="*/ 851 h 1942"/>
                <a:gd name="T88" fmla="*/ 85 w 1662"/>
                <a:gd name="T89" fmla="*/ 643 h 1942"/>
                <a:gd name="T90" fmla="*/ 120 w 1662"/>
                <a:gd name="T91" fmla="*/ 487 h 1942"/>
                <a:gd name="T92" fmla="*/ 183 w 1662"/>
                <a:gd name="T93" fmla="*/ 377 h 1942"/>
                <a:gd name="T94" fmla="*/ 257 w 1662"/>
                <a:gd name="T95" fmla="*/ 305 h 1942"/>
                <a:gd name="T96" fmla="*/ 319 w 1662"/>
                <a:gd name="T97" fmla="*/ 266 h 1942"/>
                <a:gd name="T98" fmla="*/ 352 w 1662"/>
                <a:gd name="T99" fmla="*/ 246 h 1942"/>
                <a:gd name="T100" fmla="*/ 390 w 1662"/>
                <a:gd name="T101" fmla="*/ 196 h 1942"/>
                <a:gd name="T102" fmla="*/ 459 w 1662"/>
                <a:gd name="T103" fmla="*/ 127 h 1942"/>
                <a:gd name="T104" fmla="*/ 559 w 1662"/>
                <a:gd name="T105" fmla="*/ 57 h 1942"/>
                <a:gd name="T106" fmla="*/ 690 w 1662"/>
                <a:gd name="T107" fmla="*/ 10 h 1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62" h="1942">
                  <a:moveTo>
                    <a:pt x="526" y="499"/>
                  </a:moveTo>
                  <a:lnTo>
                    <a:pt x="484" y="546"/>
                  </a:lnTo>
                  <a:lnTo>
                    <a:pt x="445" y="595"/>
                  </a:lnTo>
                  <a:lnTo>
                    <a:pt x="410" y="645"/>
                  </a:lnTo>
                  <a:lnTo>
                    <a:pt x="379" y="696"/>
                  </a:lnTo>
                  <a:lnTo>
                    <a:pt x="352" y="747"/>
                  </a:lnTo>
                  <a:lnTo>
                    <a:pt x="329" y="797"/>
                  </a:lnTo>
                  <a:lnTo>
                    <a:pt x="309" y="847"/>
                  </a:lnTo>
                  <a:lnTo>
                    <a:pt x="291" y="895"/>
                  </a:lnTo>
                  <a:lnTo>
                    <a:pt x="277" y="941"/>
                  </a:lnTo>
                  <a:lnTo>
                    <a:pt x="264" y="984"/>
                  </a:lnTo>
                  <a:lnTo>
                    <a:pt x="255" y="1023"/>
                  </a:lnTo>
                  <a:lnTo>
                    <a:pt x="247" y="1059"/>
                  </a:lnTo>
                  <a:lnTo>
                    <a:pt x="241" y="1091"/>
                  </a:lnTo>
                  <a:lnTo>
                    <a:pt x="250" y="1148"/>
                  </a:lnTo>
                  <a:lnTo>
                    <a:pt x="263" y="1206"/>
                  </a:lnTo>
                  <a:lnTo>
                    <a:pt x="280" y="1263"/>
                  </a:lnTo>
                  <a:lnTo>
                    <a:pt x="299" y="1320"/>
                  </a:lnTo>
                  <a:lnTo>
                    <a:pt x="322" y="1375"/>
                  </a:lnTo>
                  <a:lnTo>
                    <a:pt x="347" y="1429"/>
                  </a:lnTo>
                  <a:lnTo>
                    <a:pt x="375" y="1480"/>
                  </a:lnTo>
                  <a:lnTo>
                    <a:pt x="406" y="1530"/>
                  </a:lnTo>
                  <a:lnTo>
                    <a:pt x="440" y="1576"/>
                  </a:lnTo>
                  <a:lnTo>
                    <a:pt x="476" y="1620"/>
                  </a:lnTo>
                  <a:lnTo>
                    <a:pt x="513" y="1659"/>
                  </a:lnTo>
                  <a:lnTo>
                    <a:pt x="553" y="1695"/>
                  </a:lnTo>
                  <a:lnTo>
                    <a:pt x="594" y="1726"/>
                  </a:lnTo>
                  <a:lnTo>
                    <a:pt x="638" y="1753"/>
                  </a:lnTo>
                  <a:lnTo>
                    <a:pt x="683" y="1774"/>
                  </a:lnTo>
                  <a:lnTo>
                    <a:pt x="729" y="1789"/>
                  </a:lnTo>
                  <a:lnTo>
                    <a:pt x="777" y="1800"/>
                  </a:lnTo>
                  <a:lnTo>
                    <a:pt x="825" y="1803"/>
                  </a:lnTo>
                  <a:lnTo>
                    <a:pt x="875" y="1800"/>
                  </a:lnTo>
                  <a:lnTo>
                    <a:pt x="922" y="1789"/>
                  </a:lnTo>
                  <a:lnTo>
                    <a:pt x="968" y="1774"/>
                  </a:lnTo>
                  <a:lnTo>
                    <a:pt x="1013" y="1753"/>
                  </a:lnTo>
                  <a:lnTo>
                    <a:pt x="1056" y="1726"/>
                  </a:lnTo>
                  <a:lnTo>
                    <a:pt x="1099" y="1695"/>
                  </a:lnTo>
                  <a:lnTo>
                    <a:pt x="1139" y="1659"/>
                  </a:lnTo>
                  <a:lnTo>
                    <a:pt x="1176" y="1619"/>
                  </a:lnTo>
                  <a:lnTo>
                    <a:pt x="1212" y="1576"/>
                  </a:lnTo>
                  <a:lnTo>
                    <a:pt x="1245" y="1529"/>
                  </a:lnTo>
                  <a:lnTo>
                    <a:pt x="1276" y="1480"/>
                  </a:lnTo>
                  <a:lnTo>
                    <a:pt x="1305" y="1428"/>
                  </a:lnTo>
                  <a:lnTo>
                    <a:pt x="1330" y="1374"/>
                  </a:lnTo>
                  <a:lnTo>
                    <a:pt x="1353" y="1319"/>
                  </a:lnTo>
                  <a:lnTo>
                    <a:pt x="1372" y="1262"/>
                  </a:lnTo>
                  <a:lnTo>
                    <a:pt x="1388" y="1205"/>
                  </a:lnTo>
                  <a:lnTo>
                    <a:pt x="1401" y="1147"/>
                  </a:lnTo>
                  <a:lnTo>
                    <a:pt x="1411" y="1089"/>
                  </a:lnTo>
                  <a:lnTo>
                    <a:pt x="1416" y="1032"/>
                  </a:lnTo>
                  <a:lnTo>
                    <a:pt x="1418" y="974"/>
                  </a:lnTo>
                  <a:lnTo>
                    <a:pt x="1417" y="904"/>
                  </a:lnTo>
                  <a:lnTo>
                    <a:pt x="1414" y="838"/>
                  </a:lnTo>
                  <a:lnTo>
                    <a:pt x="1339" y="839"/>
                  </a:lnTo>
                  <a:lnTo>
                    <a:pt x="1266" y="836"/>
                  </a:lnTo>
                  <a:lnTo>
                    <a:pt x="1198" y="830"/>
                  </a:lnTo>
                  <a:lnTo>
                    <a:pt x="1133" y="820"/>
                  </a:lnTo>
                  <a:lnTo>
                    <a:pt x="1070" y="808"/>
                  </a:lnTo>
                  <a:lnTo>
                    <a:pt x="1012" y="794"/>
                  </a:lnTo>
                  <a:lnTo>
                    <a:pt x="956" y="777"/>
                  </a:lnTo>
                  <a:lnTo>
                    <a:pt x="903" y="757"/>
                  </a:lnTo>
                  <a:lnTo>
                    <a:pt x="853" y="737"/>
                  </a:lnTo>
                  <a:lnTo>
                    <a:pt x="806" y="713"/>
                  </a:lnTo>
                  <a:lnTo>
                    <a:pt x="762" y="690"/>
                  </a:lnTo>
                  <a:lnTo>
                    <a:pt x="721" y="664"/>
                  </a:lnTo>
                  <a:lnTo>
                    <a:pt x="682" y="638"/>
                  </a:lnTo>
                  <a:lnTo>
                    <a:pt x="646" y="610"/>
                  </a:lnTo>
                  <a:lnTo>
                    <a:pt x="612" y="583"/>
                  </a:lnTo>
                  <a:lnTo>
                    <a:pt x="581" y="555"/>
                  </a:lnTo>
                  <a:lnTo>
                    <a:pt x="552" y="527"/>
                  </a:lnTo>
                  <a:lnTo>
                    <a:pt x="526" y="499"/>
                  </a:lnTo>
                  <a:close/>
                  <a:moveTo>
                    <a:pt x="808" y="0"/>
                  </a:moveTo>
                  <a:lnTo>
                    <a:pt x="851" y="3"/>
                  </a:lnTo>
                  <a:lnTo>
                    <a:pt x="897" y="11"/>
                  </a:lnTo>
                  <a:lnTo>
                    <a:pt x="944" y="23"/>
                  </a:lnTo>
                  <a:lnTo>
                    <a:pt x="993" y="39"/>
                  </a:lnTo>
                  <a:lnTo>
                    <a:pt x="1044" y="60"/>
                  </a:lnTo>
                  <a:lnTo>
                    <a:pt x="1097" y="86"/>
                  </a:lnTo>
                  <a:lnTo>
                    <a:pt x="1152" y="118"/>
                  </a:lnTo>
                  <a:lnTo>
                    <a:pt x="1179" y="135"/>
                  </a:lnTo>
                  <a:lnTo>
                    <a:pt x="1208" y="155"/>
                  </a:lnTo>
                  <a:lnTo>
                    <a:pt x="1239" y="179"/>
                  </a:lnTo>
                  <a:lnTo>
                    <a:pt x="1271" y="205"/>
                  </a:lnTo>
                  <a:lnTo>
                    <a:pt x="1304" y="233"/>
                  </a:lnTo>
                  <a:lnTo>
                    <a:pt x="1334" y="261"/>
                  </a:lnTo>
                  <a:lnTo>
                    <a:pt x="1363" y="292"/>
                  </a:lnTo>
                  <a:lnTo>
                    <a:pt x="1388" y="323"/>
                  </a:lnTo>
                  <a:lnTo>
                    <a:pt x="1409" y="353"/>
                  </a:lnTo>
                  <a:lnTo>
                    <a:pt x="1409" y="353"/>
                  </a:lnTo>
                  <a:lnTo>
                    <a:pt x="1433" y="389"/>
                  </a:lnTo>
                  <a:lnTo>
                    <a:pt x="1455" y="429"/>
                  </a:lnTo>
                  <a:lnTo>
                    <a:pt x="1475" y="472"/>
                  </a:lnTo>
                  <a:lnTo>
                    <a:pt x="1493" y="519"/>
                  </a:lnTo>
                  <a:lnTo>
                    <a:pt x="1509" y="570"/>
                  </a:lnTo>
                  <a:lnTo>
                    <a:pt x="1524" y="626"/>
                  </a:lnTo>
                  <a:lnTo>
                    <a:pt x="1535" y="685"/>
                  </a:lnTo>
                  <a:lnTo>
                    <a:pt x="1545" y="749"/>
                  </a:lnTo>
                  <a:lnTo>
                    <a:pt x="1551" y="817"/>
                  </a:lnTo>
                  <a:lnTo>
                    <a:pt x="1555" y="892"/>
                  </a:lnTo>
                  <a:lnTo>
                    <a:pt x="1573" y="900"/>
                  </a:lnTo>
                  <a:lnTo>
                    <a:pt x="1590" y="910"/>
                  </a:lnTo>
                  <a:lnTo>
                    <a:pt x="1605" y="922"/>
                  </a:lnTo>
                  <a:lnTo>
                    <a:pt x="1619" y="939"/>
                  </a:lnTo>
                  <a:lnTo>
                    <a:pt x="1632" y="957"/>
                  </a:lnTo>
                  <a:lnTo>
                    <a:pt x="1642" y="979"/>
                  </a:lnTo>
                  <a:lnTo>
                    <a:pt x="1651" y="1003"/>
                  </a:lnTo>
                  <a:lnTo>
                    <a:pt x="1657" y="1032"/>
                  </a:lnTo>
                  <a:lnTo>
                    <a:pt x="1661" y="1064"/>
                  </a:lnTo>
                  <a:lnTo>
                    <a:pt x="1662" y="1102"/>
                  </a:lnTo>
                  <a:lnTo>
                    <a:pt x="1660" y="1143"/>
                  </a:lnTo>
                  <a:lnTo>
                    <a:pt x="1655" y="1183"/>
                  </a:lnTo>
                  <a:lnTo>
                    <a:pt x="1648" y="1218"/>
                  </a:lnTo>
                  <a:lnTo>
                    <a:pt x="1638" y="1250"/>
                  </a:lnTo>
                  <a:lnTo>
                    <a:pt x="1625" y="1278"/>
                  </a:lnTo>
                  <a:lnTo>
                    <a:pt x="1611" y="1304"/>
                  </a:lnTo>
                  <a:lnTo>
                    <a:pt x="1595" y="1325"/>
                  </a:lnTo>
                  <a:lnTo>
                    <a:pt x="1577" y="1344"/>
                  </a:lnTo>
                  <a:lnTo>
                    <a:pt x="1558" y="1360"/>
                  </a:lnTo>
                  <a:lnTo>
                    <a:pt x="1537" y="1372"/>
                  </a:lnTo>
                  <a:lnTo>
                    <a:pt x="1515" y="1382"/>
                  </a:lnTo>
                  <a:lnTo>
                    <a:pt x="1493" y="1390"/>
                  </a:lnTo>
                  <a:lnTo>
                    <a:pt x="1471" y="1395"/>
                  </a:lnTo>
                  <a:lnTo>
                    <a:pt x="1445" y="1454"/>
                  </a:lnTo>
                  <a:lnTo>
                    <a:pt x="1416" y="1512"/>
                  </a:lnTo>
                  <a:lnTo>
                    <a:pt x="1385" y="1567"/>
                  </a:lnTo>
                  <a:lnTo>
                    <a:pt x="1350" y="1620"/>
                  </a:lnTo>
                  <a:lnTo>
                    <a:pt x="1313" y="1670"/>
                  </a:lnTo>
                  <a:lnTo>
                    <a:pt x="1273" y="1717"/>
                  </a:lnTo>
                  <a:lnTo>
                    <a:pt x="1231" y="1761"/>
                  </a:lnTo>
                  <a:lnTo>
                    <a:pt x="1187" y="1801"/>
                  </a:lnTo>
                  <a:lnTo>
                    <a:pt x="1141" y="1836"/>
                  </a:lnTo>
                  <a:lnTo>
                    <a:pt x="1092" y="1868"/>
                  </a:lnTo>
                  <a:lnTo>
                    <a:pt x="1042" y="1893"/>
                  </a:lnTo>
                  <a:lnTo>
                    <a:pt x="990" y="1915"/>
                  </a:lnTo>
                  <a:lnTo>
                    <a:pt x="937" y="1930"/>
                  </a:lnTo>
                  <a:lnTo>
                    <a:pt x="882" y="1939"/>
                  </a:lnTo>
                  <a:lnTo>
                    <a:pt x="825" y="1942"/>
                  </a:lnTo>
                  <a:lnTo>
                    <a:pt x="769" y="1939"/>
                  </a:lnTo>
                  <a:lnTo>
                    <a:pt x="714" y="1930"/>
                  </a:lnTo>
                  <a:lnTo>
                    <a:pt x="661" y="1915"/>
                  </a:lnTo>
                  <a:lnTo>
                    <a:pt x="608" y="1893"/>
                  </a:lnTo>
                  <a:lnTo>
                    <a:pt x="558" y="1867"/>
                  </a:lnTo>
                  <a:lnTo>
                    <a:pt x="510" y="1836"/>
                  </a:lnTo>
                  <a:lnTo>
                    <a:pt x="464" y="1800"/>
                  </a:lnTo>
                  <a:lnTo>
                    <a:pt x="419" y="1760"/>
                  </a:lnTo>
                  <a:lnTo>
                    <a:pt x="377" y="1716"/>
                  </a:lnTo>
                  <a:lnTo>
                    <a:pt x="337" y="1669"/>
                  </a:lnTo>
                  <a:lnTo>
                    <a:pt x="300" y="1618"/>
                  </a:lnTo>
                  <a:lnTo>
                    <a:pt x="266" y="1565"/>
                  </a:lnTo>
                  <a:lnTo>
                    <a:pt x="234" y="1510"/>
                  </a:lnTo>
                  <a:lnTo>
                    <a:pt x="205" y="1452"/>
                  </a:lnTo>
                  <a:lnTo>
                    <a:pt x="179" y="1392"/>
                  </a:lnTo>
                  <a:lnTo>
                    <a:pt x="156" y="1386"/>
                  </a:lnTo>
                  <a:lnTo>
                    <a:pt x="133" y="1376"/>
                  </a:lnTo>
                  <a:lnTo>
                    <a:pt x="111" y="1364"/>
                  </a:lnTo>
                  <a:lnTo>
                    <a:pt x="91" y="1349"/>
                  </a:lnTo>
                  <a:lnTo>
                    <a:pt x="72" y="1330"/>
                  </a:lnTo>
                  <a:lnTo>
                    <a:pt x="55" y="1309"/>
                  </a:lnTo>
                  <a:lnTo>
                    <a:pt x="39" y="1284"/>
                  </a:lnTo>
                  <a:lnTo>
                    <a:pt x="26" y="1254"/>
                  </a:lnTo>
                  <a:lnTo>
                    <a:pt x="15" y="1221"/>
                  </a:lnTo>
                  <a:lnTo>
                    <a:pt x="7" y="1184"/>
                  </a:lnTo>
                  <a:lnTo>
                    <a:pt x="2" y="1143"/>
                  </a:lnTo>
                  <a:lnTo>
                    <a:pt x="0" y="1104"/>
                  </a:lnTo>
                  <a:lnTo>
                    <a:pt x="1" y="1068"/>
                  </a:lnTo>
                  <a:lnTo>
                    <a:pt x="4" y="1038"/>
                  </a:lnTo>
                  <a:lnTo>
                    <a:pt x="9" y="1009"/>
                  </a:lnTo>
                  <a:lnTo>
                    <a:pt x="17" y="985"/>
                  </a:lnTo>
                  <a:lnTo>
                    <a:pt x="27" y="964"/>
                  </a:lnTo>
                  <a:lnTo>
                    <a:pt x="38" y="946"/>
                  </a:lnTo>
                  <a:lnTo>
                    <a:pt x="50" y="930"/>
                  </a:lnTo>
                  <a:lnTo>
                    <a:pt x="65" y="916"/>
                  </a:lnTo>
                  <a:lnTo>
                    <a:pt x="80" y="906"/>
                  </a:lnTo>
                  <a:lnTo>
                    <a:pt x="96" y="897"/>
                  </a:lnTo>
                  <a:lnTo>
                    <a:pt x="98" y="851"/>
                  </a:lnTo>
                  <a:lnTo>
                    <a:pt x="89" y="794"/>
                  </a:lnTo>
                  <a:lnTo>
                    <a:pt x="85" y="740"/>
                  </a:lnTo>
                  <a:lnTo>
                    <a:pt x="83" y="690"/>
                  </a:lnTo>
                  <a:lnTo>
                    <a:pt x="85" y="643"/>
                  </a:lnTo>
                  <a:lnTo>
                    <a:pt x="90" y="599"/>
                  </a:lnTo>
                  <a:lnTo>
                    <a:pt x="98" y="559"/>
                  </a:lnTo>
                  <a:lnTo>
                    <a:pt x="108" y="522"/>
                  </a:lnTo>
                  <a:lnTo>
                    <a:pt x="120" y="487"/>
                  </a:lnTo>
                  <a:lnTo>
                    <a:pt x="134" y="455"/>
                  </a:lnTo>
                  <a:lnTo>
                    <a:pt x="149" y="427"/>
                  </a:lnTo>
                  <a:lnTo>
                    <a:pt x="166" y="400"/>
                  </a:lnTo>
                  <a:lnTo>
                    <a:pt x="183" y="377"/>
                  </a:lnTo>
                  <a:lnTo>
                    <a:pt x="202" y="355"/>
                  </a:lnTo>
                  <a:lnTo>
                    <a:pt x="220" y="337"/>
                  </a:lnTo>
                  <a:lnTo>
                    <a:pt x="239" y="320"/>
                  </a:lnTo>
                  <a:lnTo>
                    <a:pt x="257" y="305"/>
                  </a:lnTo>
                  <a:lnTo>
                    <a:pt x="274" y="293"/>
                  </a:lnTo>
                  <a:lnTo>
                    <a:pt x="290" y="282"/>
                  </a:lnTo>
                  <a:lnTo>
                    <a:pt x="305" y="273"/>
                  </a:lnTo>
                  <a:lnTo>
                    <a:pt x="319" y="266"/>
                  </a:lnTo>
                  <a:lnTo>
                    <a:pt x="331" y="260"/>
                  </a:lnTo>
                  <a:lnTo>
                    <a:pt x="341" y="255"/>
                  </a:lnTo>
                  <a:lnTo>
                    <a:pt x="348" y="253"/>
                  </a:lnTo>
                  <a:lnTo>
                    <a:pt x="352" y="246"/>
                  </a:lnTo>
                  <a:lnTo>
                    <a:pt x="359" y="237"/>
                  </a:lnTo>
                  <a:lnTo>
                    <a:pt x="367" y="225"/>
                  </a:lnTo>
                  <a:lnTo>
                    <a:pt x="377" y="212"/>
                  </a:lnTo>
                  <a:lnTo>
                    <a:pt x="390" y="196"/>
                  </a:lnTo>
                  <a:lnTo>
                    <a:pt x="404" y="180"/>
                  </a:lnTo>
                  <a:lnTo>
                    <a:pt x="421" y="163"/>
                  </a:lnTo>
                  <a:lnTo>
                    <a:pt x="439" y="145"/>
                  </a:lnTo>
                  <a:lnTo>
                    <a:pt x="459" y="127"/>
                  </a:lnTo>
                  <a:lnTo>
                    <a:pt x="481" y="108"/>
                  </a:lnTo>
                  <a:lnTo>
                    <a:pt x="505" y="91"/>
                  </a:lnTo>
                  <a:lnTo>
                    <a:pt x="531" y="74"/>
                  </a:lnTo>
                  <a:lnTo>
                    <a:pt x="559" y="57"/>
                  </a:lnTo>
                  <a:lnTo>
                    <a:pt x="589" y="43"/>
                  </a:lnTo>
                  <a:lnTo>
                    <a:pt x="620" y="30"/>
                  </a:lnTo>
                  <a:lnTo>
                    <a:pt x="655" y="19"/>
                  </a:lnTo>
                  <a:lnTo>
                    <a:pt x="690" y="10"/>
                  </a:lnTo>
                  <a:lnTo>
                    <a:pt x="728" y="3"/>
                  </a:lnTo>
                  <a:lnTo>
                    <a:pt x="767" y="0"/>
                  </a:lnTo>
                  <a:lnTo>
                    <a:pt x="8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D038B83E-3380-45F4-8C19-8E618D65C8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64" y="4250"/>
              <a:ext cx="83" cy="27"/>
            </a:xfrm>
            <a:custGeom>
              <a:avLst/>
              <a:gdLst>
                <a:gd name="T0" fmla="*/ 613 w 916"/>
                <a:gd name="T1" fmla="*/ 78 h 300"/>
                <a:gd name="T2" fmla="*/ 561 w 916"/>
                <a:gd name="T3" fmla="*/ 109 h 300"/>
                <a:gd name="T4" fmla="*/ 554 w 916"/>
                <a:gd name="T5" fmla="*/ 165 h 300"/>
                <a:gd name="T6" fmla="*/ 579 w 916"/>
                <a:gd name="T7" fmla="*/ 210 h 300"/>
                <a:gd name="T8" fmla="*/ 665 w 916"/>
                <a:gd name="T9" fmla="*/ 229 h 300"/>
                <a:gd name="T10" fmla="*/ 787 w 916"/>
                <a:gd name="T11" fmla="*/ 223 h 300"/>
                <a:gd name="T12" fmla="*/ 839 w 916"/>
                <a:gd name="T13" fmla="*/ 191 h 300"/>
                <a:gd name="T14" fmla="*/ 846 w 916"/>
                <a:gd name="T15" fmla="*/ 135 h 300"/>
                <a:gd name="T16" fmla="*/ 820 w 916"/>
                <a:gd name="T17" fmla="*/ 90 h 300"/>
                <a:gd name="T18" fmla="*/ 734 w 916"/>
                <a:gd name="T19" fmla="*/ 72 h 300"/>
                <a:gd name="T20" fmla="*/ 153 w 916"/>
                <a:gd name="T21" fmla="*/ 74 h 300"/>
                <a:gd name="T22" fmla="*/ 85 w 916"/>
                <a:gd name="T23" fmla="*/ 99 h 300"/>
                <a:gd name="T24" fmla="*/ 70 w 916"/>
                <a:gd name="T25" fmla="*/ 150 h 300"/>
                <a:gd name="T26" fmla="*/ 85 w 916"/>
                <a:gd name="T27" fmla="*/ 201 h 300"/>
                <a:gd name="T28" fmla="*/ 153 w 916"/>
                <a:gd name="T29" fmla="*/ 227 h 300"/>
                <a:gd name="T30" fmla="*/ 280 w 916"/>
                <a:gd name="T31" fmla="*/ 227 h 300"/>
                <a:gd name="T32" fmla="*/ 348 w 916"/>
                <a:gd name="T33" fmla="*/ 201 h 300"/>
                <a:gd name="T34" fmla="*/ 363 w 916"/>
                <a:gd name="T35" fmla="*/ 150 h 300"/>
                <a:gd name="T36" fmla="*/ 348 w 916"/>
                <a:gd name="T37" fmla="*/ 99 h 300"/>
                <a:gd name="T38" fmla="*/ 280 w 916"/>
                <a:gd name="T39" fmla="*/ 74 h 300"/>
                <a:gd name="T40" fmla="*/ 234 w 916"/>
                <a:gd name="T41" fmla="*/ 0 h 300"/>
                <a:gd name="T42" fmla="*/ 321 w 916"/>
                <a:gd name="T43" fmla="*/ 9 h 300"/>
                <a:gd name="T44" fmla="*/ 400 w 916"/>
                <a:gd name="T45" fmla="*/ 53 h 300"/>
                <a:gd name="T46" fmla="*/ 574 w 916"/>
                <a:gd name="T47" fmla="*/ 17 h 300"/>
                <a:gd name="T48" fmla="*/ 662 w 916"/>
                <a:gd name="T49" fmla="*/ 1 h 300"/>
                <a:gd name="T50" fmla="*/ 732 w 916"/>
                <a:gd name="T51" fmla="*/ 0 h 300"/>
                <a:gd name="T52" fmla="*/ 806 w 916"/>
                <a:gd name="T53" fmla="*/ 10 h 300"/>
                <a:gd name="T54" fmla="*/ 875 w 916"/>
                <a:gd name="T55" fmla="*/ 45 h 300"/>
                <a:gd name="T56" fmla="*/ 914 w 916"/>
                <a:gd name="T57" fmla="*/ 123 h 300"/>
                <a:gd name="T58" fmla="*/ 900 w 916"/>
                <a:gd name="T59" fmla="*/ 223 h 300"/>
                <a:gd name="T60" fmla="*/ 843 w 916"/>
                <a:gd name="T61" fmla="*/ 277 h 300"/>
                <a:gd name="T62" fmla="*/ 768 w 916"/>
                <a:gd name="T63" fmla="*/ 297 h 300"/>
                <a:gd name="T64" fmla="*/ 699 w 916"/>
                <a:gd name="T65" fmla="*/ 300 h 300"/>
                <a:gd name="T66" fmla="*/ 632 w 916"/>
                <a:gd name="T67" fmla="*/ 297 h 300"/>
                <a:gd name="T68" fmla="*/ 557 w 916"/>
                <a:gd name="T69" fmla="*/ 277 h 300"/>
                <a:gd name="T70" fmla="*/ 500 w 916"/>
                <a:gd name="T71" fmla="*/ 224 h 300"/>
                <a:gd name="T72" fmla="*/ 485 w 916"/>
                <a:gd name="T73" fmla="*/ 137 h 300"/>
                <a:gd name="T74" fmla="*/ 432 w 916"/>
                <a:gd name="T75" fmla="*/ 150 h 300"/>
                <a:gd name="T76" fmla="*/ 405 w 916"/>
                <a:gd name="T77" fmla="*/ 241 h 300"/>
                <a:gd name="T78" fmla="*/ 342 w 916"/>
                <a:gd name="T79" fmla="*/ 284 h 300"/>
                <a:gd name="T80" fmla="*/ 266 w 916"/>
                <a:gd name="T81" fmla="*/ 298 h 300"/>
                <a:gd name="T82" fmla="*/ 201 w 916"/>
                <a:gd name="T83" fmla="*/ 299 h 300"/>
                <a:gd name="T84" fmla="*/ 129 w 916"/>
                <a:gd name="T85" fmla="*/ 294 h 300"/>
                <a:gd name="T86" fmla="*/ 57 w 916"/>
                <a:gd name="T87" fmla="*/ 267 h 300"/>
                <a:gd name="T88" fmla="*/ 7 w 916"/>
                <a:gd name="T89" fmla="*/ 202 h 300"/>
                <a:gd name="T90" fmla="*/ 7 w 916"/>
                <a:gd name="T91" fmla="*/ 98 h 300"/>
                <a:gd name="T92" fmla="*/ 57 w 916"/>
                <a:gd name="T93" fmla="*/ 33 h 300"/>
                <a:gd name="T94" fmla="*/ 129 w 916"/>
                <a:gd name="T95" fmla="*/ 6 h 300"/>
                <a:gd name="T96" fmla="*/ 201 w 916"/>
                <a:gd name="T9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16" h="300">
                  <a:moveTo>
                    <a:pt x="699" y="71"/>
                  </a:moveTo>
                  <a:lnTo>
                    <a:pt x="665" y="72"/>
                  </a:lnTo>
                  <a:lnTo>
                    <a:pt x="636" y="74"/>
                  </a:lnTo>
                  <a:lnTo>
                    <a:pt x="613" y="78"/>
                  </a:lnTo>
                  <a:lnTo>
                    <a:pt x="594" y="83"/>
                  </a:lnTo>
                  <a:lnTo>
                    <a:pt x="579" y="90"/>
                  </a:lnTo>
                  <a:lnTo>
                    <a:pt x="569" y="99"/>
                  </a:lnTo>
                  <a:lnTo>
                    <a:pt x="561" y="109"/>
                  </a:lnTo>
                  <a:lnTo>
                    <a:pt x="556" y="122"/>
                  </a:lnTo>
                  <a:lnTo>
                    <a:pt x="554" y="135"/>
                  </a:lnTo>
                  <a:lnTo>
                    <a:pt x="553" y="150"/>
                  </a:lnTo>
                  <a:lnTo>
                    <a:pt x="554" y="165"/>
                  </a:lnTo>
                  <a:lnTo>
                    <a:pt x="556" y="179"/>
                  </a:lnTo>
                  <a:lnTo>
                    <a:pt x="561" y="191"/>
                  </a:lnTo>
                  <a:lnTo>
                    <a:pt x="569" y="201"/>
                  </a:lnTo>
                  <a:lnTo>
                    <a:pt x="579" y="210"/>
                  </a:lnTo>
                  <a:lnTo>
                    <a:pt x="594" y="216"/>
                  </a:lnTo>
                  <a:lnTo>
                    <a:pt x="613" y="223"/>
                  </a:lnTo>
                  <a:lnTo>
                    <a:pt x="636" y="227"/>
                  </a:lnTo>
                  <a:lnTo>
                    <a:pt x="665" y="229"/>
                  </a:lnTo>
                  <a:lnTo>
                    <a:pt x="699" y="230"/>
                  </a:lnTo>
                  <a:lnTo>
                    <a:pt x="734" y="229"/>
                  </a:lnTo>
                  <a:lnTo>
                    <a:pt x="763" y="227"/>
                  </a:lnTo>
                  <a:lnTo>
                    <a:pt x="787" y="223"/>
                  </a:lnTo>
                  <a:lnTo>
                    <a:pt x="805" y="216"/>
                  </a:lnTo>
                  <a:lnTo>
                    <a:pt x="820" y="210"/>
                  </a:lnTo>
                  <a:lnTo>
                    <a:pt x="831" y="201"/>
                  </a:lnTo>
                  <a:lnTo>
                    <a:pt x="839" y="191"/>
                  </a:lnTo>
                  <a:lnTo>
                    <a:pt x="843" y="179"/>
                  </a:lnTo>
                  <a:lnTo>
                    <a:pt x="846" y="165"/>
                  </a:lnTo>
                  <a:lnTo>
                    <a:pt x="847" y="150"/>
                  </a:lnTo>
                  <a:lnTo>
                    <a:pt x="846" y="135"/>
                  </a:lnTo>
                  <a:lnTo>
                    <a:pt x="843" y="122"/>
                  </a:lnTo>
                  <a:lnTo>
                    <a:pt x="839" y="109"/>
                  </a:lnTo>
                  <a:lnTo>
                    <a:pt x="831" y="99"/>
                  </a:lnTo>
                  <a:lnTo>
                    <a:pt x="820" y="90"/>
                  </a:lnTo>
                  <a:lnTo>
                    <a:pt x="805" y="83"/>
                  </a:lnTo>
                  <a:lnTo>
                    <a:pt x="787" y="78"/>
                  </a:lnTo>
                  <a:lnTo>
                    <a:pt x="763" y="74"/>
                  </a:lnTo>
                  <a:lnTo>
                    <a:pt x="734" y="72"/>
                  </a:lnTo>
                  <a:lnTo>
                    <a:pt x="699" y="71"/>
                  </a:lnTo>
                  <a:close/>
                  <a:moveTo>
                    <a:pt x="216" y="71"/>
                  </a:moveTo>
                  <a:lnTo>
                    <a:pt x="182" y="72"/>
                  </a:lnTo>
                  <a:lnTo>
                    <a:pt x="153" y="74"/>
                  </a:lnTo>
                  <a:lnTo>
                    <a:pt x="130" y="78"/>
                  </a:lnTo>
                  <a:lnTo>
                    <a:pt x="111" y="83"/>
                  </a:lnTo>
                  <a:lnTo>
                    <a:pt x="96" y="90"/>
                  </a:lnTo>
                  <a:lnTo>
                    <a:pt x="85" y="99"/>
                  </a:lnTo>
                  <a:lnTo>
                    <a:pt x="78" y="109"/>
                  </a:lnTo>
                  <a:lnTo>
                    <a:pt x="73" y="122"/>
                  </a:lnTo>
                  <a:lnTo>
                    <a:pt x="70" y="135"/>
                  </a:lnTo>
                  <a:lnTo>
                    <a:pt x="70" y="150"/>
                  </a:lnTo>
                  <a:lnTo>
                    <a:pt x="70" y="165"/>
                  </a:lnTo>
                  <a:lnTo>
                    <a:pt x="73" y="179"/>
                  </a:lnTo>
                  <a:lnTo>
                    <a:pt x="78" y="191"/>
                  </a:lnTo>
                  <a:lnTo>
                    <a:pt x="85" y="201"/>
                  </a:lnTo>
                  <a:lnTo>
                    <a:pt x="96" y="210"/>
                  </a:lnTo>
                  <a:lnTo>
                    <a:pt x="111" y="216"/>
                  </a:lnTo>
                  <a:lnTo>
                    <a:pt x="130" y="223"/>
                  </a:lnTo>
                  <a:lnTo>
                    <a:pt x="153" y="227"/>
                  </a:lnTo>
                  <a:lnTo>
                    <a:pt x="182" y="229"/>
                  </a:lnTo>
                  <a:lnTo>
                    <a:pt x="216" y="230"/>
                  </a:lnTo>
                  <a:lnTo>
                    <a:pt x="250" y="229"/>
                  </a:lnTo>
                  <a:lnTo>
                    <a:pt x="280" y="227"/>
                  </a:lnTo>
                  <a:lnTo>
                    <a:pt x="304" y="223"/>
                  </a:lnTo>
                  <a:lnTo>
                    <a:pt x="322" y="216"/>
                  </a:lnTo>
                  <a:lnTo>
                    <a:pt x="337" y="210"/>
                  </a:lnTo>
                  <a:lnTo>
                    <a:pt x="348" y="201"/>
                  </a:lnTo>
                  <a:lnTo>
                    <a:pt x="355" y="191"/>
                  </a:lnTo>
                  <a:lnTo>
                    <a:pt x="360" y="179"/>
                  </a:lnTo>
                  <a:lnTo>
                    <a:pt x="363" y="165"/>
                  </a:lnTo>
                  <a:lnTo>
                    <a:pt x="363" y="150"/>
                  </a:lnTo>
                  <a:lnTo>
                    <a:pt x="363" y="135"/>
                  </a:lnTo>
                  <a:lnTo>
                    <a:pt x="360" y="122"/>
                  </a:lnTo>
                  <a:lnTo>
                    <a:pt x="355" y="109"/>
                  </a:lnTo>
                  <a:lnTo>
                    <a:pt x="348" y="99"/>
                  </a:lnTo>
                  <a:lnTo>
                    <a:pt x="337" y="90"/>
                  </a:lnTo>
                  <a:lnTo>
                    <a:pt x="322" y="83"/>
                  </a:lnTo>
                  <a:lnTo>
                    <a:pt x="304" y="78"/>
                  </a:lnTo>
                  <a:lnTo>
                    <a:pt x="280" y="74"/>
                  </a:lnTo>
                  <a:lnTo>
                    <a:pt x="250" y="72"/>
                  </a:lnTo>
                  <a:lnTo>
                    <a:pt x="216" y="71"/>
                  </a:lnTo>
                  <a:close/>
                  <a:moveTo>
                    <a:pt x="216" y="0"/>
                  </a:moveTo>
                  <a:lnTo>
                    <a:pt x="234" y="0"/>
                  </a:lnTo>
                  <a:lnTo>
                    <a:pt x="254" y="1"/>
                  </a:lnTo>
                  <a:lnTo>
                    <a:pt x="276" y="2"/>
                  </a:lnTo>
                  <a:lnTo>
                    <a:pt x="298" y="5"/>
                  </a:lnTo>
                  <a:lnTo>
                    <a:pt x="321" y="9"/>
                  </a:lnTo>
                  <a:lnTo>
                    <a:pt x="343" y="17"/>
                  </a:lnTo>
                  <a:lnTo>
                    <a:pt x="364" y="26"/>
                  </a:lnTo>
                  <a:lnTo>
                    <a:pt x="383" y="37"/>
                  </a:lnTo>
                  <a:lnTo>
                    <a:pt x="400" y="53"/>
                  </a:lnTo>
                  <a:lnTo>
                    <a:pt x="516" y="53"/>
                  </a:lnTo>
                  <a:lnTo>
                    <a:pt x="533" y="37"/>
                  </a:lnTo>
                  <a:lnTo>
                    <a:pt x="553" y="26"/>
                  </a:lnTo>
                  <a:lnTo>
                    <a:pt x="574" y="17"/>
                  </a:lnTo>
                  <a:lnTo>
                    <a:pt x="596" y="9"/>
                  </a:lnTo>
                  <a:lnTo>
                    <a:pt x="618" y="5"/>
                  </a:lnTo>
                  <a:lnTo>
                    <a:pt x="640" y="2"/>
                  </a:lnTo>
                  <a:lnTo>
                    <a:pt x="662" y="1"/>
                  </a:lnTo>
                  <a:lnTo>
                    <a:pt x="682" y="0"/>
                  </a:lnTo>
                  <a:lnTo>
                    <a:pt x="699" y="0"/>
                  </a:lnTo>
                  <a:lnTo>
                    <a:pt x="715" y="0"/>
                  </a:lnTo>
                  <a:lnTo>
                    <a:pt x="732" y="0"/>
                  </a:lnTo>
                  <a:lnTo>
                    <a:pt x="749" y="1"/>
                  </a:lnTo>
                  <a:lnTo>
                    <a:pt x="768" y="3"/>
                  </a:lnTo>
                  <a:lnTo>
                    <a:pt x="787" y="6"/>
                  </a:lnTo>
                  <a:lnTo>
                    <a:pt x="806" y="10"/>
                  </a:lnTo>
                  <a:lnTo>
                    <a:pt x="825" y="16"/>
                  </a:lnTo>
                  <a:lnTo>
                    <a:pt x="843" y="24"/>
                  </a:lnTo>
                  <a:lnTo>
                    <a:pt x="860" y="33"/>
                  </a:lnTo>
                  <a:lnTo>
                    <a:pt x="875" y="45"/>
                  </a:lnTo>
                  <a:lnTo>
                    <a:pt x="889" y="59"/>
                  </a:lnTo>
                  <a:lnTo>
                    <a:pt x="900" y="77"/>
                  </a:lnTo>
                  <a:lnTo>
                    <a:pt x="908" y="98"/>
                  </a:lnTo>
                  <a:lnTo>
                    <a:pt x="914" y="123"/>
                  </a:lnTo>
                  <a:lnTo>
                    <a:pt x="916" y="150"/>
                  </a:lnTo>
                  <a:lnTo>
                    <a:pt x="914" y="178"/>
                  </a:lnTo>
                  <a:lnTo>
                    <a:pt x="908" y="202"/>
                  </a:lnTo>
                  <a:lnTo>
                    <a:pt x="900" y="223"/>
                  </a:lnTo>
                  <a:lnTo>
                    <a:pt x="889" y="241"/>
                  </a:lnTo>
                  <a:lnTo>
                    <a:pt x="875" y="255"/>
                  </a:lnTo>
                  <a:lnTo>
                    <a:pt x="860" y="267"/>
                  </a:lnTo>
                  <a:lnTo>
                    <a:pt x="843" y="277"/>
                  </a:lnTo>
                  <a:lnTo>
                    <a:pt x="825" y="285"/>
                  </a:lnTo>
                  <a:lnTo>
                    <a:pt x="806" y="290"/>
                  </a:lnTo>
                  <a:lnTo>
                    <a:pt x="787" y="294"/>
                  </a:lnTo>
                  <a:lnTo>
                    <a:pt x="768" y="297"/>
                  </a:lnTo>
                  <a:lnTo>
                    <a:pt x="749" y="298"/>
                  </a:lnTo>
                  <a:lnTo>
                    <a:pt x="732" y="299"/>
                  </a:lnTo>
                  <a:lnTo>
                    <a:pt x="715" y="299"/>
                  </a:lnTo>
                  <a:lnTo>
                    <a:pt x="699" y="300"/>
                  </a:lnTo>
                  <a:lnTo>
                    <a:pt x="685" y="299"/>
                  </a:lnTo>
                  <a:lnTo>
                    <a:pt x="668" y="299"/>
                  </a:lnTo>
                  <a:lnTo>
                    <a:pt x="650" y="298"/>
                  </a:lnTo>
                  <a:lnTo>
                    <a:pt x="632" y="297"/>
                  </a:lnTo>
                  <a:lnTo>
                    <a:pt x="613" y="294"/>
                  </a:lnTo>
                  <a:lnTo>
                    <a:pt x="593" y="290"/>
                  </a:lnTo>
                  <a:lnTo>
                    <a:pt x="575" y="285"/>
                  </a:lnTo>
                  <a:lnTo>
                    <a:pt x="557" y="277"/>
                  </a:lnTo>
                  <a:lnTo>
                    <a:pt x="540" y="267"/>
                  </a:lnTo>
                  <a:lnTo>
                    <a:pt x="524" y="255"/>
                  </a:lnTo>
                  <a:lnTo>
                    <a:pt x="511" y="241"/>
                  </a:lnTo>
                  <a:lnTo>
                    <a:pt x="500" y="224"/>
                  </a:lnTo>
                  <a:lnTo>
                    <a:pt x="491" y="202"/>
                  </a:lnTo>
                  <a:lnTo>
                    <a:pt x="486" y="179"/>
                  </a:lnTo>
                  <a:lnTo>
                    <a:pt x="484" y="150"/>
                  </a:lnTo>
                  <a:lnTo>
                    <a:pt x="485" y="137"/>
                  </a:lnTo>
                  <a:lnTo>
                    <a:pt x="486" y="125"/>
                  </a:lnTo>
                  <a:lnTo>
                    <a:pt x="430" y="125"/>
                  </a:lnTo>
                  <a:lnTo>
                    <a:pt x="432" y="137"/>
                  </a:lnTo>
                  <a:lnTo>
                    <a:pt x="432" y="150"/>
                  </a:lnTo>
                  <a:lnTo>
                    <a:pt x="430" y="179"/>
                  </a:lnTo>
                  <a:lnTo>
                    <a:pt x="425" y="202"/>
                  </a:lnTo>
                  <a:lnTo>
                    <a:pt x="416" y="224"/>
                  </a:lnTo>
                  <a:lnTo>
                    <a:pt x="405" y="241"/>
                  </a:lnTo>
                  <a:lnTo>
                    <a:pt x="392" y="255"/>
                  </a:lnTo>
                  <a:lnTo>
                    <a:pt x="377" y="267"/>
                  </a:lnTo>
                  <a:lnTo>
                    <a:pt x="360" y="277"/>
                  </a:lnTo>
                  <a:lnTo>
                    <a:pt x="342" y="284"/>
                  </a:lnTo>
                  <a:lnTo>
                    <a:pt x="323" y="290"/>
                  </a:lnTo>
                  <a:lnTo>
                    <a:pt x="304" y="294"/>
                  </a:lnTo>
                  <a:lnTo>
                    <a:pt x="285" y="296"/>
                  </a:lnTo>
                  <a:lnTo>
                    <a:pt x="266" y="298"/>
                  </a:lnTo>
                  <a:lnTo>
                    <a:pt x="248" y="299"/>
                  </a:lnTo>
                  <a:lnTo>
                    <a:pt x="231" y="299"/>
                  </a:lnTo>
                  <a:lnTo>
                    <a:pt x="216" y="299"/>
                  </a:lnTo>
                  <a:lnTo>
                    <a:pt x="201" y="299"/>
                  </a:lnTo>
                  <a:lnTo>
                    <a:pt x="185" y="299"/>
                  </a:lnTo>
                  <a:lnTo>
                    <a:pt x="167" y="298"/>
                  </a:lnTo>
                  <a:lnTo>
                    <a:pt x="148" y="296"/>
                  </a:lnTo>
                  <a:lnTo>
                    <a:pt x="129" y="294"/>
                  </a:lnTo>
                  <a:lnTo>
                    <a:pt x="110" y="290"/>
                  </a:lnTo>
                  <a:lnTo>
                    <a:pt x="91" y="284"/>
                  </a:lnTo>
                  <a:lnTo>
                    <a:pt x="73" y="277"/>
                  </a:lnTo>
                  <a:lnTo>
                    <a:pt x="57" y="267"/>
                  </a:lnTo>
                  <a:lnTo>
                    <a:pt x="41" y="255"/>
                  </a:lnTo>
                  <a:lnTo>
                    <a:pt x="27" y="240"/>
                  </a:lnTo>
                  <a:lnTo>
                    <a:pt x="16" y="223"/>
                  </a:lnTo>
                  <a:lnTo>
                    <a:pt x="7" y="202"/>
                  </a:lnTo>
                  <a:lnTo>
                    <a:pt x="2" y="178"/>
                  </a:lnTo>
                  <a:lnTo>
                    <a:pt x="0" y="150"/>
                  </a:lnTo>
                  <a:lnTo>
                    <a:pt x="2" y="122"/>
                  </a:lnTo>
                  <a:lnTo>
                    <a:pt x="7" y="98"/>
                  </a:lnTo>
                  <a:lnTo>
                    <a:pt x="16" y="77"/>
                  </a:lnTo>
                  <a:lnTo>
                    <a:pt x="27" y="59"/>
                  </a:lnTo>
                  <a:lnTo>
                    <a:pt x="41" y="45"/>
                  </a:lnTo>
                  <a:lnTo>
                    <a:pt x="57" y="33"/>
                  </a:lnTo>
                  <a:lnTo>
                    <a:pt x="73" y="23"/>
                  </a:lnTo>
                  <a:lnTo>
                    <a:pt x="91" y="16"/>
                  </a:lnTo>
                  <a:lnTo>
                    <a:pt x="110" y="10"/>
                  </a:lnTo>
                  <a:lnTo>
                    <a:pt x="129" y="6"/>
                  </a:lnTo>
                  <a:lnTo>
                    <a:pt x="148" y="3"/>
                  </a:lnTo>
                  <a:lnTo>
                    <a:pt x="167" y="1"/>
                  </a:lnTo>
                  <a:lnTo>
                    <a:pt x="185" y="0"/>
                  </a:lnTo>
                  <a:lnTo>
                    <a:pt x="201" y="0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FE1229CA-490D-423D-A6B9-6B6CF27715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97" y="4335"/>
              <a:ext cx="217" cy="124"/>
            </a:xfrm>
            <a:custGeom>
              <a:avLst/>
              <a:gdLst>
                <a:gd name="T0" fmla="*/ 1796 w 2393"/>
                <a:gd name="T1" fmla="*/ 704 h 1360"/>
                <a:gd name="T2" fmla="*/ 1761 w 2393"/>
                <a:gd name="T3" fmla="*/ 720 h 1360"/>
                <a:gd name="T4" fmla="*/ 1590 w 2393"/>
                <a:gd name="T5" fmla="*/ 904 h 1360"/>
                <a:gd name="T6" fmla="*/ 1882 w 2393"/>
                <a:gd name="T7" fmla="*/ 733 h 1360"/>
                <a:gd name="T8" fmla="*/ 1851 w 2393"/>
                <a:gd name="T9" fmla="*/ 709 h 1360"/>
                <a:gd name="T10" fmla="*/ 1814 w 2393"/>
                <a:gd name="T11" fmla="*/ 702 h 1360"/>
                <a:gd name="T12" fmla="*/ 1831 w 2393"/>
                <a:gd name="T13" fmla="*/ 20 h 1360"/>
                <a:gd name="T14" fmla="*/ 1950 w 2393"/>
                <a:gd name="T15" fmla="*/ 61 h 1360"/>
                <a:gd name="T16" fmla="*/ 2057 w 2393"/>
                <a:gd name="T17" fmla="*/ 121 h 1360"/>
                <a:gd name="T18" fmla="*/ 2154 w 2393"/>
                <a:gd name="T19" fmla="*/ 196 h 1360"/>
                <a:gd name="T20" fmla="*/ 2235 w 2393"/>
                <a:gd name="T21" fmla="*/ 286 h 1360"/>
                <a:gd name="T22" fmla="*/ 2301 w 2393"/>
                <a:gd name="T23" fmla="*/ 388 h 1360"/>
                <a:gd name="T24" fmla="*/ 2352 w 2393"/>
                <a:gd name="T25" fmla="*/ 501 h 1360"/>
                <a:gd name="T26" fmla="*/ 2382 w 2393"/>
                <a:gd name="T27" fmla="*/ 622 h 1360"/>
                <a:gd name="T28" fmla="*/ 2393 w 2393"/>
                <a:gd name="T29" fmla="*/ 748 h 1360"/>
                <a:gd name="T30" fmla="*/ 2390 w 2393"/>
                <a:gd name="T31" fmla="*/ 1230 h 1360"/>
                <a:gd name="T32" fmla="*/ 2370 w 2393"/>
                <a:gd name="T33" fmla="*/ 1282 h 1360"/>
                <a:gd name="T34" fmla="*/ 2335 w 2393"/>
                <a:gd name="T35" fmla="*/ 1324 h 1360"/>
                <a:gd name="T36" fmla="*/ 2286 w 2393"/>
                <a:gd name="T37" fmla="*/ 1351 h 1360"/>
                <a:gd name="T38" fmla="*/ 2230 w 2393"/>
                <a:gd name="T39" fmla="*/ 1360 h 1360"/>
                <a:gd name="T40" fmla="*/ 129 w 2393"/>
                <a:gd name="T41" fmla="*/ 1358 h 1360"/>
                <a:gd name="T42" fmla="*/ 77 w 2393"/>
                <a:gd name="T43" fmla="*/ 1339 h 1360"/>
                <a:gd name="T44" fmla="*/ 36 w 2393"/>
                <a:gd name="T45" fmla="*/ 1304 h 1360"/>
                <a:gd name="T46" fmla="*/ 10 w 2393"/>
                <a:gd name="T47" fmla="*/ 1256 h 1360"/>
                <a:gd name="T48" fmla="*/ 0 w 2393"/>
                <a:gd name="T49" fmla="*/ 1200 h 1360"/>
                <a:gd name="T50" fmla="*/ 3 w 2393"/>
                <a:gd name="T51" fmla="*/ 684 h 1360"/>
                <a:gd name="T52" fmla="*/ 23 w 2393"/>
                <a:gd name="T53" fmla="*/ 561 h 1360"/>
                <a:gd name="T54" fmla="*/ 63 w 2393"/>
                <a:gd name="T55" fmla="*/ 443 h 1360"/>
                <a:gd name="T56" fmla="*/ 122 w 2393"/>
                <a:gd name="T57" fmla="*/ 336 h 1360"/>
                <a:gd name="T58" fmla="*/ 195 w 2393"/>
                <a:gd name="T59" fmla="*/ 240 h 1360"/>
                <a:gd name="T60" fmla="*/ 283 w 2393"/>
                <a:gd name="T61" fmla="*/ 157 h 1360"/>
                <a:gd name="T62" fmla="*/ 385 w 2393"/>
                <a:gd name="T63" fmla="*/ 89 h 1360"/>
                <a:gd name="T64" fmla="*/ 498 w 2393"/>
                <a:gd name="T65" fmla="*/ 38 h 1360"/>
                <a:gd name="T66" fmla="*/ 640 w 2393"/>
                <a:gd name="T67" fmla="*/ 0 h 1360"/>
                <a:gd name="T68" fmla="*/ 1748 w 2393"/>
                <a:gd name="T69" fmla="*/ 0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393" h="1360">
                  <a:moveTo>
                    <a:pt x="1814" y="702"/>
                  </a:moveTo>
                  <a:lnTo>
                    <a:pt x="1796" y="704"/>
                  </a:lnTo>
                  <a:lnTo>
                    <a:pt x="1778" y="709"/>
                  </a:lnTo>
                  <a:lnTo>
                    <a:pt x="1761" y="720"/>
                  </a:lnTo>
                  <a:lnTo>
                    <a:pt x="1746" y="733"/>
                  </a:lnTo>
                  <a:lnTo>
                    <a:pt x="1590" y="904"/>
                  </a:lnTo>
                  <a:lnTo>
                    <a:pt x="2038" y="904"/>
                  </a:lnTo>
                  <a:lnTo>
                    <a:pt x="1882" y="733"/>
                  </a:lnTo>
                  <a:lnTo>
                    <a:pt x="1867" y="719"/>
                  </a:lnTo>
                  <a:lnTo>
                    <a:pt x="1851" y="709"/>
                  </a:lnTo>
                  <a:lnTo>
                    <a:pt x="1833" y="703"/>
                  </a:lnTo>
                  <a:lnTo>
                    <a:pt x="1814" y="702"/>
                  </a:lnTo>
                  <a:close/>
                  <a:moveTo>
                    <a:pt x="1748" y="0"/>
                  </a:moveTo>
                  <a:lnTo>
                    <a:pt x="1831" y="20"/>
                  </a:lnTo>
                  <a:lnTo>
                    <a:pt x="1892" y="38"/>
                  </a:lnTo>
                  <a:lnTo>
                    <a:pt x="1950" y="61"/>
                  </a:lnTo>
                  <a:lnTo>
                    <a:pt x="2005" y="88"/>
                  </a:lnTo>
                  <a:lnTo>
                    <a:pt x="2057" y="121"/>
                  </a:lnTo>
                  <a:lnTo>
                    <a:pt x="2107" y="157"/>
                  </a:lnTo>
                  <a:lnTo>
                    <a:pt x="2154" y="196"/>
                  </a:lnTo>
                  <a:lnTo>
                    <a:pt x="2196" y="239"/>
                  </a:lnTo>
                  <a:lnTo>
                    <a:pt x="2235" y="286"/>
                  </a:lnTo>
                  <a:lnTo>
                    <a:pt x="2270" y="336"/>
                  </a:lnTo>
                  <a:lnTo>
                    <a:pt x="2301" y="388"/>
                  </a:lnTo>
                  <a:lnTo>
                    <a:pt x="2328" y="443"/>
                  </a:lnTo>
                  <a:lnTo>
                    <a:pt x="2352" y="501"/>
                  </a:lnTo>
                  <a:lnTo>
                    <a:pt x="2369" y="561"/>
                  </a:lnTo>
                  <a:lnTo>
                    <a:pt x="2382" y="622"/>
                  </a:lnTo>
                  <a:lnTo>
                    <a:pt x="2390" y="684"/>
                  </a:lnTo>
                  <a:lnTo>
                    <a:pt x="2393" y="748"/>
                  </a:lnTo>
                  <a:lnTo>
                    <a:pt x="2393" y="1200"/>
                  </a:lnTo>
                  <a:lnTo>
                    <a:pt x="2390" y="1230"/>
                  </a:lnTo>
                  <a:lnTo>
                    <a:pt x="2383" y="1256"/>
                  </a:lnTo>
                  <a:lnTo>
                    <a:pt x="2370" y="1282"/>
                  </a:lnTo>
                  <a:lnTo>
                    <a:pt x="2354" y="1304"/>
                  </a:lnTo>
                  <a:lnTo>
                    <a:pt x="2335" y="1324"/>
                  </a:lnTo>
                  <a:lnTo>
                    <a:pt x="2311" y="1339"/>
                  </a:lnTo>
                  <a:lnTo>
                    <a:pt x="2286" y="1351"/>
                  </a:lnTo>
                  <a:lnTo>
                    <a:pt x="2259" y="1358"/>
                  </a:lnTo>
                  <a:lnTo>
                    <a:pt x="2230" y="1360"/>
                  </a:lnTo>
                  <a:lnTo>
                    <a:pt x="157" y="1360"/>
                  </a:lnTo>
                  <a:lnTo>
                    <a:pt x="129" y="1358"/>
                  </a:lnTo>
                  <a:lnTo>
                    <a:pt x="101" y="1351"/>
                  </a:lnTo>
                  <a:lnTo>
                    <a:pt x="77" y="1339"/>
                  </a:lnTo>
                  <a:lnTo>
                    <a:pt x="55" y="1324"/>
                  </a:lnTo>
                  <a:lnTo>
                    <a:pt x="36" y="1304"/>
                  </a:lnTo>
                  <a:lnTo>
                    <a:pt x="21" y="1282"/>
                  </a:lnTo>
                  <a:lnTo>
                    <a:pt x="10" y="1256"/>
                  </a:lnTo>
                  <a:lnTo>
                    <a:pt x="3" y="1230"/>
                  </a:lnTo>
                  <a:lnTo>
                    <a:pt x="0" y="1200"/>
                  </a:lnTo>
                  <a:lnTo>
                    <a:pt x="0" y="748"/>
                  </a:lnTo>
                  <a:lnTo>
                    <a:pt x="3" y="684"/>
                  </a:lnTo>
                  <a:lnTo>
                    <a:pt x="11" y="622"/>
                  </a:lnTo>
                  <a:lnTo>
                    <a:pt x="23" y="561"/>
                  </a:lnTo>
                  <a:lnTo>
                    <a:pt x="41" y="501"/>
                  </a:lnTo>
                  <a:lnTo>
                    <a:pt x="63" y="443"/>
                  </a:lnTo>
                  <a:lnTo>
                    <a:pt x="90" y="389"/>
                  </a:lnTo>
                  <a:lnTo>
                    <a:pt x="122" y="336"/>
                  </a:lnTo>
                  <a:lnTo>
                    <a:pt x="156" y="286"/>
                  </a:lnTo>
                  <a:lnTo>
                    <a:pt x="195" y="240"/>
                  </a:lnTo>
                  <a:lnTo>
                    <a:pt x="237" y="196"/>
                  </a:lnTo>
                  <a:lnTo>
                    <a:pt x="283" y="157"/>
                  </a:lnTo>
                  <a:lnTo>
                    <a:pt x="332" y="121"/>
                  </a:lnTo>
                  <a:lnTo>
                    <a:pt x="385" y="89"/>
                  </a:lnTo>
                  <a:lnTo>
                    <a:pt x="440" y="62"/>
                  </a:lnTo>
                  <a:lnTo>
                    <a:pt x="498" y="38"/>
                  </a:lnTo>
                  <a:lnTo>
                    <a:pt x="559" y="20"/>
                  </a:lnTo>
                  <a:lnTo>
                    <a:pt x="640" y="0"/>
                  </a:lnTo>
                  <a:lnTo>
                    <a:pt x="1193" y="1280"/>
                  </a:lnTo>
                  <a:lnTo>
                    <a:pt x="17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C836B720-4A67-49E7-9920-431BE9760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9" y="4347"/>
              <a:ext cx="34" cy="83"/>
            </a:xfrm>
            <a:custGeom>
              <a:avLst/>
              <a:gdLst>
                <a:gd name="T0" fmla="*/ 135 w 373"/>
                <a:gd name="T1" fmla="*/ 0 h 915"/>
                <a:gd name="T2" fmla="*/ 237 w 373"/>
                <a:gd name="T3" fmla="*/ 0 h 915"/>
                <a:gd name="T4" fmla="*/ 258 w 373"/>
                <a:gd name="T5" fmla="*/ 2 h 915"/>
                <a:gd name="T6" fmla="*/ 278 w 373"/>
                <a:gd name="T7" fmla="*/ 9 h 915"/>
                <a:gd name="T8" fmla="*/ 295 w 373"/>
                <a:gd name="T9" fmla="*/ 21 h 915"/>
                <a:gd name="T10" fmla="*/ 310 w 373"/>
                <a:gd name="T11" fmla="*/ 36 h 915"/>
                <a:gd name="T12" fmla="*/ 321 w 373"/>
                <a:gd name="T13" fmla="*/ 53 h 915"/>
                <a:gd name="T14" fmla="*/ 328 w 373"/>
                <a:gd name="T15" fmla="*/ 74 h 915"/>
                <a:gd name="T16" fmla="*/ 366 w 373"/>
                <a:gd name="T17" fmla="*/ 234 h 915"/>
                <a:gd name="T18" fmla="*/ 368 w 373"/>
                <a:gd name="T19" fmla="*/ 257 h 915"/>
                <a:gd name="T20" fmla="*/ 365 w 373"/>
                <a:gd name="T21" fmla="*/ 281 h 915"/>
                <a:gd name="T22" fmla="*/ 357 w 373"/>
                <a:gd name="T23" fmla="*/ 301 h 915"/>
                <a:gd name="T24" fmla="*/ 345 w 373"/>
                <a:gd name="T25" fmla="*/ 319 h 915"/>
                <a:gd name="T26" fmla="*/ 329 w 373"/>
                <a:gd name="T27" fmla="*/ 334 h 915"/>
                <a:gd name="T28" fmla="*/ 309 w 373"/>
                <a:gd name="T29" fmla="*/ 345 h 915"/>
                <a:gd name="T30" fmla="*/ 287 w 373"/>
                <a:gd name="T31" fmla="*/ 351 h 915"/>
                <a:gd name="T32" fmla="*/ 373 w 373"/>
                <a:gd name="T33" fmla="*/ 438 h 915"/>
                <a:gd name="T34" fmla="*/ 187 w 373"/>
                <a:gd name="T35" fmla="*/ 915 h 915"/>
                <a:gd name="T36" fmla="*/ 0 w 373"/>
                <a:gd name="T37" fmla="*/ 438 h 915"/>
                <a:gd name="T38" fmla="*/ 85 w 373"/>
                <a:gd name="T39" fmla="*/ 351 h 915"/>
                <a:gd name="T40" fmla="*/ 63 w 373"/>
                <a:gd name="T41" fmla="*/ 345 h 915"/>
                <a:gd name="T42" fmla="*/ 44 w 373"/>
                <a:gd name="T43" fmla="*/ 334 h 915"/>
                <a:gd name="T44" fmla="*/ 27 w 373"/>
                <a:gd name="T45" fmla="*/ 319 h 915"/>
                <a:gd name="T46" fmla="*/ 15 w 373"/>
                <a:gd name="T47" fmla="*/ 301 h 915"/>
                <a:gd name="T48" fmla="*/ 7 w 373"/>
                <a:gd name="T49" fmla="*/ 281 h 915"/>
                <a:gd name="T50" fmla="*/ 4 w 373"/>
                <a:gd name="T51" fmla="*/ 257 h 915"/>
                <a:gd name="T52" fmla="*/ 6 w 373"/>
                <a:gd name="T53" fmla="*/ 234 h 915"/>
                <a:gd name="T54" fmla="*/ 44 w 373"/>
                <a:gd name="T55" fmla="*/ 74 h 915"/>
                <a:gd name="T56" fmla="*/ 52 w 373"/>
                <a:gd name="T57" fmla="*/ 53 h 915"/>
                <a:gd name="T58" fmla="*/ 63 w 373"/>
                <a:gd name="T59" fmla="*/ 36 h 915"/>
                <a:gd name="T60" fmla="*/ 77 w 373"/>
                <a:gd name="T61" fmla="*/ 21 h 915"/>
                <a:gd name="T62" fmla="*/ 95 w 373"/>
                <a:gd name="T63" fmla="*/ 9 h 915"/>
                <a:gd name="T64" fmla="*/ 114 w 373"/>
                <a:gd name="T65" fmla="*/ 2 h 915"/>
                <a:gd name="T66" fmla="*/ 135 w 373"/>
                <a:gd name="T67" fmla="*/ 0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3" h="915">
                  <a:moveTo>
                    <a:pt x="135" y="0"/>
                  </a:moveTo>
                  <a:lnTo>
                    <a:pt x="237" y="0"/>
                  </a:lnTo>
                  <a:lnTo>
                    <a:pt x="258" y="2"/>
                  </a:lnTo>
                  <a:lnTo>
                    <a:pt x="278" y="9"/>
                  </a:lnTo>
                  <a:lnTo>
                    <a:pt x="295" y="21"/>
                  </a:lnTo>
                  <a:lnTo>
                    <a:pt x="310" y="36"/>
                  </a:lnTo>
                  <a:lnTo>
                    <a:pt x="321" y="53"/>
                  </a:lnTo>
                  <a:lnTo>
                    <a:pt x="328" y="74"/>
                  </a:lnTo>
                  <a:lnTo>
                    <a:pt x="366" y="234"/>
                  </a:lnTo>
                  <a:lnTo>
                    <a:pt x="368" y="257"/>
                  </a:lnTo>
                  <a:lnTo>
                    <a:pt x="365" y="281"/>
                  </a:lnTo>
                  <a:lnTo>
                    <a:pt x="357" y="301"/>
                  </a:lnTo>
                  <a:lnTo>
                    <a:pt x="345" y="319"/>
                  </a:lnTo>
                  <a:lnTo>
                    <a:pt x="329" y="334"/>
                  </a:lnTo>
                  <a:lnTo>
                    <a:pt x="309" y="345"/>
                  </a:lnTo>
                  <a:lnTo>
                    <a:pt x="287" y="351"/>
                  </a:lnTo>
                  <a:lnTo>
                    <a:pt x="373" y="438"/>
                  </a:lnTo>
                  <a:lnTo>
                    <a:pt x="187" y="915"/>
                  </a:lnTo>
                  <a:lnTo>
                    <a:pt x="0" y="438"/>
                  </a:lnTo>
                  <a:lnTo>
                    <a:pt x="85" y="351"/>
                  </a:lnTo>
                  <a:lnTo>
                    <a:pt x="63" y="345"/>
                  </a:lnTo>
                  <a:lnTo>
                    <a:pt x="44" y="334"/>
                  </a:lnTo>
                  <a:lnTo>
                    <a:pt x="27" y="319"/>
                  </a:lnTo>
                  <a:lnTo>
                    <a:pt x="15" y="301"/>
                  </a:lnTo>
                  <a:lnTo>
                    <a:pt x="7" y="281"/>
                  </a:lnTo>
                  <a:lnTo>
                    <a:pt x="4" y="257"/>
                  </a:lnTo>
                  <a:lnTo>
                    <a:pt x="6" y="234"/>
                  </a:lnTo>
                  <a:lnTo>
                    <a:pt x="44" y="74"/>
                  </a:lnTo>
                  <a:lnTo>
                    <a:pt x="52" y="53"/>
                  </a:lnTo>
                  <a:lnTo>
                    <a:pt x="63" y="36"/>
                  </a:lnTo>
                  <a:lnTo>
                    <a:pt x="77" y="21"/>
                  </a:lnTo>
                  <a:lnTo>
                    <a:pt x="95" y="9"/>
                  </a:lnTo>
                  <a:lnTo>
                    <a:pt x="114" y="2"/>
                  </a:lnTo>
                  <a:lnTo>
                    <a:pt x="1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00">
                <a:solidFill>
                  <a:prstClr val="black"/>
                </a:solidFill>
              </a:endParaRPr>
            </a:p>
          </p:txBody>
        </p:sp>
      </p:grpSp>
      <p:sp>
        <p:nvSpPr>
          <p:cNvPr id="45" name="Freeform 9">
            <a:extLst>
              <a:ext uri="{FF2B5EF4-FFF2-40B4-BE49-F238E27FC236}">
                <a16:creationId xmlns:a16="http://schemas.microsoft.com/office/drawing/2014/main" id="{5063BC4F-DB97-48BF-851C-DBD3456A64C6}"/>
              </a:ext>
            </a:extLst>
          </p:cNvPr>
          <p:cNvSpPr>
            <a:spLocks/>
          </p:cNvSpPr>
          <p:nvPr/>
        </p:nvSpPr>
        <p:spPr bwMode="auto">
          <a:xfrm>
            <a:off x="7755170" y="4966897"/>
            <a:ext cx="160485" cy="211790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64391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981AE8C-79F2-44B1-9B4D-C2832AE78BC8}"/>
              </a:ext>
            </a:extLst>
          </p:cNvPr>
          <p:cNvSpPr/>
          <p:nvPr/>
        </p:nvSpPr>
        <p:spPr>
          <a:xfrm>
            <a:off x="4813459" y="1974633"/>
            <a:ext cx="2327219" cy="418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 err="1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조원별</a:t>
            </a:r>
            <a:r>
              <a:rPr lang="ko-KR" altLang="en-US" sz="16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역할</a:t>
            </a:r>
            <a:endParaRPr lang="en-US" altLang="ko-KR" sz="1600" b="1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FE64DB1-086E-4FB8-A110-C73327AB8EAA}"/>
              </a:ext>
            </a:extLst>
          </p:cNvPr>
          <p:cNvSpPr/>
          <p:nvPr/>
        </p:nvSpPr>
        <p:spPr>
          <a:xfrm>
            <a:off x="8721200" y="1978261"/>
            <a:ext cx="23272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프로젝트 시연</a:t>
            </a:r>
            <a:endParaRPr lang="en-US" altLang="ko-KR" sz="1600" b="1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40D0942-47EA-4DC7-84BA-58E1FE507022}"/>
              </a:ext>
            </a:extLst>
          </p:cNvPr>
          <p:cNvSpPr/>
          <p:nvPr/>
        </p:nvSpPr>
        <p:spPr>
          <a:xfrm>
            <a:off x="2769681" y="5474606"/>
            <a:ext cx="23272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일정표</a:t>
            </a:r>
            <a:endParaRPr lang="en-US" altLang="ko-KR" sz="1600" b="1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8389AE2-0E12-43F8-8405-8E2A14AEEA9E}"/>
              </a:ext>
            </a:extLst>
          </p:cNvPr>
          <p:cNvSpPr/>
          <p:nvPr/>
        </p:nvSpPr>
        <p:spPr>
          <a:xfrm>
            <a:off x="6677421" y="5470978"/>
            <a:ext cx="23272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진행상의 이슈</a:t>
            </a:r>
            <a:endParaRPr lang="en-US" altLang="ko-KR" sz="1600" b="1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DCE50AE-09D0-4E18-B518-4EBF4EEF0AE3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CONTENTS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81F39D0-0662-415A-9D06-95AB55D72B18}"/>
              </a:ext>
            </a:extLst>
          </p:cNvPr>
          <p:cNvSpPr/>
          <p:nvPr/>
        </p:nvSpPr>
        <p:spPr>
          <a:xfrm>
            <a:off x="905719" y="1660225"/>
            <a:ext cx="232721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프로젝트 개요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주요기능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사용한 언어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3607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CATEGORY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4561"/>
            <a:ext cx="12192000" cy="5491626"/>
          </a:xfrm>
          <a:prstGeom prst="rect">
            <a:avLst/>
          </a:prstGeom>
        </p:spPr>
      </p:pic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4463358" y="4176551"/>
            <a:ext cx="2027975" cy="2396261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6165411" y="6167751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8606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TOGETHER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640" y="1167897"/>
            <a:ext cx="7212720" cy="5432080"/>
          </a:xfrm>
          <a:prstGeom prst="rect">
            <a:avLst/>
          </a:prstGeom>
        </p:spPr>
      </p:pic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2326739" y="6246893"/>
            <a:ext cx="715161" cy="353084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791838" y="6349915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1100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PAY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21" y="1216992"/>
            <a:ext cx="9623834" cy="5313158"/>
          </a:xfrm>
          <a:prstGeom prst="rect">
            <a:avLst/>
          </a:prstGeom>
        </p:spPr>
      </p:pic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7822193" y="5902861"/>
            <a:ext cx="715161" cy="353084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8287292" y="6030027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60054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MYPAGE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144" y="1117402"/>
            <a:ext cx="6590587" cy="5560807"/>
          </a:xfrm>
          <a:prstGeom prst="rect">
            <a:avLst/>
          </a:prstGeom>
        </p:spPr>
      </p:pic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3956363" y="1964604"/>
            <a:ext cx="1475716" cy="199174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5182017" y="2064191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2982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MYPAGE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144" y="1117402"/>
            <a:ext cx="6590587" cy="5560807"/>
          </a:xfrm>
          <a:prstGeom prst="rect">
            <a:avLst/>
          </a:prstGeom>
        </p:spPr>
      </p:pic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4155538" y="5567883"/>
            <a:ext cx="1032097" cy="869129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4937573" y="6057487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0561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MYPAGE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144" y="1117402"/>
            <a:ext cx="6590587" cy="5560807"/>
          </a:xfrm>
          <a:prstGeom prst="rect">
            <a:avLst/>
          </a:prstGeom>
        </p:spPr>
      </p:pic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7559641" y="4218917"/>
            <a:ext cx="1032097" cy="869129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8258942" y="4624135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70357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MYINFO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208" y="1162671"/>
            <a:ext cx="9560459" cy="5501908"/>
          </a:xfrm>
          <a:prstGeom prst="rect">
            <a:avLst/>
          </a:prstGeom>
        </p:spPr>
      </p:pic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7193683" y="5579117"/>
            <a:ext cx="492709" cy="595345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7508758" y="5876789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48435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VERSION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856" y="1204111"/>
            <a:ext cx="5458288" cy="5368022"/>
          </a:xfrm>
          <a:prstGeom prst="rect">
            <a:avLst/>
          </a:prstGeom>
        </p:spPr>
      </p:pic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5187636" y="1352794"/>
            <a:ext cx="428948" cy="365398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5595877" y="1468130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05830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1398053"/>
            <a:ext cx="11010900" cy="505777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CERTIFICATIONG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모서리가 둥근 직사각형 3">
            <a:hlinkClick r:id="rId3" action="ppaction://hlinksldjump"/>
          </p:cNvPr>
          <p:cNvSpPr/>
          <p:nvPr/>
        </p:nvSpPr>
        <p:spPr>
          <a:xfrm>
            <a:off x="8135244" y="5590307"/>
            <a:ext cx="1039352" cy="547943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9102169" y="5955705"/>
            <a:ext cx="500123" cy="500123"/>
            <a:chOff x="775004" y="877654"/>
            <a:chExt cx="4876190" cy="4876190"/>
          </a:xfrm>
        </p:grpSpPr>
        <p:sp>
          <p:nvSpPr>
            <p:cNvPr id="6" name="자유형 5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82522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CERTIFICATIONG SUCCESS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631" y="1337225"/>
            <a:ext cx="10041613" cy="529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043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E40A625A-EAE6-4765-9F9E-D9F879703103}"/>
              </a:ext>
            </a:extLst>
          </p:cNvPr>
          <p:cNvSpPr/>
          <p:nvPr/>
        </p:nvSpPr>
        <p:spPr>
          <a:xfrm>
            <a:off x="738320" y="5457051"/>
            <a:ext cx="2363739" cy="5335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원하는 </a:t>
            </a:r>
            <a:r>
              <a:rPr lang="en-US" altLang="ko-KR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TOGETHER </a:t>
            </a:r>
            <a:r>
              <a:rPr lang="ko-KR" altLang="en-U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선택</a:t>
            </a:r>
          </a:p>
        </p:txBody>
      </p:sp>
      <p:sp>
        <p:nvSpPr>
          <p:cNvPr id="35" name="모서리가 둥근 직사각형 46">
            <a:extLst>
              <a:ext uri="{FF2B5EF4-FFF2-40B4-BE49-F238E27FC236}">
                <a16:creationId xmlns:a16="http://schemas.microsoft.com/office/drawing/2014/main" id="{9AACD286-FB9F-4D48-B73F-E70A82D01364}"/>
              </a:ext>
            </a:extLst>
          </p:cNvPr>
          <p:cNvSpPr/>
          <p:nvPr/>
        </p:nvSpPr>
        <p:spPr>
          <a:xfrm>
            <a:off x="1329978" y="502195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altLang="ko-KR" sz="1050" b="1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SELECT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5E0D8D3-E3AB-4188-9E77-90D182E1FD26}"/>
              </a:ext>
            </a:extLst>
          </p:cNvPr>
          <p:cNvSpPr/>
          <p:nvPr/>
        </p:nvSpPr>
        <p:spPr>
          <a:xfrm>
            <a:off x="3517806" y="545705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참가비를 내고 신청</a:t>
            </a:r>
          </a:p>
        </p:txBody>
      </p:sp>
      <p:sp>
        <p:nvSpPr>
          <p:cNvPr id="37" name="모서리가 둥근 직사각형 48">
            <a:extLst>
              <a:ext uri="{FF2B5EF4-FFF2-40B4-BE49-F238E27FC236}">
                <a16:creationId xmlns:a16="http://schemas.microsoft.com/office/drawing/2014/main" id="{1758E7F8-9C6C-4E9C-83C5-3173AFF3F998}"/>
              </a:ext>
            </a:extLst>
          </p:cNvPr>
          <p:cNvSpPr/>
          <p:nvPr/>
        </p:nvSpPr>
        <p:spPr>
          <a:xfrm>
            <a:off x="4109464" y="502195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altLang="ko-KR" sz="1050" b="1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BETING COIN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00E671A-641B-43E6-828D-F8445E4EEF93}"/>
              </a:ext>
            </a:extLst>
          </p:cNvPr>
          <p:cNvSpPr/>
          <p:nvPr/>
        </p:nvSpPr>
        <p:spPr>
          <a:xfrm>
            <a:off x="6231406" y="545705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실천한 </a:t>
            </a:r>
            <a:r>
              <a:rPr lang="en-US" altLang="ko-KR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TOGETHER</a:t>
            </a:r>
            <a:r>
              <a:rPr lang="ko-KR" altLang="en-U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는 사진으로 인증</a:t>
            </a:r>
            <a:endParaRPr lang="en-US" altLang="ko-KR" sz="1100" dirty="0">
              <a:solidFill>
                <a:prstClr val="black">
                  <a:lumMod val="50000"/>
                  <a:lumOff val="50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0" name="모서리가 둥근 직사각형 50">
            <a:extLst>
              <a:ext uri="{FF2B5EF4-FFF2-40B4-BE49-F238E27FC236}">
                <a16:creationId xmlns:a16="http://schemas.microsoft.com/office/drawing/2014/main" id="{A0D04A1A-DCC2-40F6-9616-BCC225EA10B2}"/>
              </a:ext>
            </a:extLst>
          </p:cNvPr>
          <p:cNvSpPr/>
          <p:nvPr/>
        </p:nvSpPr>
        <p:spPr>
          <a:xfrm>
            <a:off x="6823064" y="5021959"/>
            <a:ext cx="1180422" cy="27609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altLang="ko-KR" sz="105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PHOTO SHOT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507D2DD-2E6D-4D54-8EB1-7DEF95C533A6}"/>
              </a:ext>
            </a:extLst>
          </p:cNvPr>
          <p:cNvSpPr/>
          <p:nvPr/>
        </p:nvSpPr>
        <p:spPr>
          <a:xfrm>
            <a:off x="9010892" y="3541476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100% </a:t>
            </a:r>
            <a:r>
              <a:rPr lang="ko-KR" altLang="en-U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달성하면 추가 상금</a:t>
            </a:r>
            <a:r>
              <a:rPr lang="en-US" altLang="ko-KR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실패 시엔 차감됩니다</a:t>
            </a:r>
          </a:p>
        </p:txBody>
      </p:sp>
      <p:sp>
        <p:nvSpPr>
          <p:cNvPr id="42" name="모서리가 둥근 직사각형 52">
            <a:extLst>
              <a:ext uri="{FF2B5EF4-FFF2-40B4-BE49-F238E27FC236}">
                <a16:creationId xmlns:a16="http://schemas.microsoft.com/office/drawing/2014/main" id="{ACF39E8E-F310-404A-AC5A-850CB27B5B46}"/>
              </a:ext>
            </a:extLst>
          </p:cNvPr>
          <p:cNvSpPr/>
          <p:nvPr/>
        </p:nvSpPr>
        <p:spPr>
          <a:xfrm>
            <a:off x="9602550" y="3106384"/>
            <a:ext cx="1180422" cy="27609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altLang="ko-KR" sz="105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REWARD</a:t>
            </a: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7540C7A-4CA8-4633-BA24-BD28B9F25913}"/>
              </a:ext>
            </a:extLst>
          </p:cNvPr>
          <p:cNvCxnSpPr>
            <a:cxnSpLocks/>
          </p:cNvCxnSpPr>
          <p:nvPr/>
        </p:nvCxnSpPr>
        <p:spPr>
          <a:xfrm flipH="1">
            <a:off x="2780181" y="5160005"/>
            <a:ext cx="1080000" cy="0"/>
          </a:xfrm>
          <a:prstGeom prst="line">
            <a:avLst/>
          </a:prstGeom>
          <a:ln w="19050">
            <a:solidFill>
              <a:srgbClr val="64391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83397949-9DCB-46B1-AE58-B3082A424C4C}"/>
              </a:ext>
            </a:extLst>
          </p:cNvPr>
          <p:cNvCxnSpPr>
            <a:cxnSpLocks/>
          </p:cNvCxnSpPr>
          <p:nvPr/>
        </p:nvCxnSpPr>
        <p:spPr>
          <a:xfrm flipH="1">
            <a:off x="5542099" y="5160005"/>
            <a:ext cx="1080000" cy="0"/>
          </a:xfrm>
          <a:prstGeom prst="line">
            <a:avLst/>
          </a:prstGeom>
          <a:ln w="19050">
            <a:solidFill>
              <a:srgbClr val="64391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F7FEED87-221C-4819-BACE-AFFD4DEAB357}"/>
              </a:ext>
            </a:extLst>
          </p:cNvPr>
          <p:cNvCxnSpPr>
            <a:cxnSpLocks/>
          </p:cNvCxnSpPr>
          <p:nvPr/>
        </p:nvCxnSpPr>
        <p:spPr>
          <a:xfrm flipH="1">
            <a:off x="8082327" y="5160005"/>
            <a:ext cx="928565" cy="0"/>
          </a:xfrm>
          <a:prstGeom prst="line">
            <a:avLst/>
          </a:prstGeom>
          <a:ln w="19050">
            <a:solidFill>
              <a:srgbClr val="64391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TOGETHER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40A625A-EAE6-4765-9F9E-D9F879703103}"/>
              </a:ext>
            </a:extLst>
          </p:cNvPr>
          <p:cNvSpPr/>
          <p:nvPr/>
        </p:nvSpPr>
        <p:spPr>
          <a:xfrm>
            <a:off x="933900" y="1297842"/>
            <a:ext cx="7251752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꾸준한 습관을 돕는 목표 달성 서비스</a:t>
            </a:r>
            <a:endParaRPr lang="en-US" altLang="ko-KR" dirty="0">
              <a:solidFill>
                <a:prstClr val="black">
                  <a:lumMod val="50000"/>
                  <a:lumOff val="50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CHALLENGERS(</a:t>
            </a:r>
            <a:r>
              <a:rPr lang="ko-KR" altLang="en-US" sz="14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챌린져스</a:t>
            </a:r>
            <a:r>
              <a:rPr lang="en-US" altLang="ko-KR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 </a:t>
            </a:r>
            <a:r>
              <a:rPr lang="ko-KR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애플리케이션을 모방한 </a:t>
            </a:r>
            <a:r>
              <a:rPr lang="en-US" altLang="ko-KR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TOGETHER PROJECT</a:t>
            </a:r>
            <a:endParaRPr lang="ko-KR" altLang="en-US" sz="1400" dirty="0">
              <a:solidFill>
                <a:prstClr val="black">
                  <a:lumMod val="50000"/>
                  <a:lumOff val="50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764" y="2885165"/>
            <a:ext cx="1314991" cy="131499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019" y="2974567"/>
            <a:ext cx="1245467" cy="124546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509" y="4375038"/>
            <a:ext cx="1504980" cy="150498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148" y="2769539"/>
            <a:ext cx="1537703" cy="153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34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MAIN 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7627" y="1196683"/>
            <a:ext cx="10996746" cy="5273128"/>
            <a:chOff x="1035170" y="1188059"/>
            <a:chExt cx="10238658" cy="525441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9893" y="1188059"/>
              <a:ext cx="9955090" cy="5254410"/>
            </a:xfrm>
            <a:prstGeom prst="rect">
              <a:avLst/>
            </a:prstGeom>
          </p:spPr>
        </p:pic>
        <p:grpSp>
          <p:nvGrpSpPr>
            <p:cNvPr id="6" name="그룹 5"/>
            <p:cNvGrpSpPr/>
            <p:nvPr/>
          </p:nvGrpSpPr>
          <p:grpSpPr>
            <a:xfrm>
              <a:off x="1035170" y="2035833"/>
              <a:ext cx="10238658" cy="2518914"/>
              <a:chOff x="1035170" y="2035833"/>
              <a:chExt cx="10238658" cy="2518914"/>
            </a:xfrm>
          </p:grpSpPr>
          <p:sp>
            <p:nvSpPr>
              <p:cNvPr id="7" name="직사각형 6"/>
              <p:cNvSpPr/>
              <p:nvPr/>
            </p:nvSpPr>
            <p:spPr>
              <a:xfrm>
                <a:off x="1035170" y="2044460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/>
              <p:cNvSpPr/>
              <p:nvPr/>
            </p:nvSpPr>
            <p:spPr>
              <a:xfrm>
                <a:off x="10488825" y="2035833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536" b="84577"/>
          <a:stretch/>
        </p:blipFill>
        <p:spPr>
          <a:xfrm>
            <a:off x="691378" y="1206664"/>
            <a:ext cx="10706935" cy="839855"/>
          </a:xfrm>
          <a:prstGeom prst="rect">
            <a:avLst/>
          </a:prstGeom>
        </p:spPr>
      </p:pic>
      <p:sp>
        <p:nvSpPr>
          <p:cNvPr id="10" name="모서리가 둥근 직사각형 9">
            <a:hlinkClick r:id="rId4" action="ppaction://hlinksldjump"/>
          </p:cNvPr>
          <p:cNvSpPr/>
          <p:nvPr/>
        </p:nvSpPr>
        <p:spPr>
          <a:xfrm>
            <a:off x="2702168" y="1566907"/>
            <a:ext cx="810599" cy="563420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3233141" y="1848617"/>
            <a:ext cx="500123" cy="500123"/>
            <a:chOff x="775004" y="877654"/>
            <a:chExt cx="4876190" cy="4876190"/>
          </a:xfrm>
        </p:grpSpPr>
        <p:sp>
          <p:nvSpPr>
            <p:cNvPr id="12" name="자유형 11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21577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ALL PHOTO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95" y="1247421"/>
            <a:ext cx="11031610" cy="522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9452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ISSUE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5" name="직선 연결선 4"/>
          <p:cNvCxnSpPr>
            <a:stCxn id="23" idx="0"/>
            <a:endCxn id="33" idx="4"/>
          </p:cNvCxnSpPr>
          <p:nvPr/>
        </p:nvCxnSpPr>
        <p:spPr>
          <a:xfrm>
            <a:off x="6167438" y="1662938"/>
            <a:ext cx="1447" cy="4444612"/>
          </a:xfrm>
          <a:prstGeom prst="line">
            <a:avLst/>
          </a:prstGeom>
          <a:ln w="38100">
            <a:solidFill>
              <a:srgbClr val="64391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타원 22">
            <a:extLst>
              <a:ext uri="{FF2B5EF4-FFF2-40B4-BE49-F238E27FC236}">
                <a16:creationId xmlns:a16="http://schemas.microsoft.com/office/drawing/2014/main" id="{67DB2489-13D5-4790-9EEB-1B2C5B2AF3F8}"/>
              </a:ext>
            </a:extLst>
          </p:cNvPr>
          <p:cNvSpPr/>
          <p:nvPr/>
        </p:nvSpPr>
        <p:spPr>
          <a:xfrm>
            <a:off x="5963852" y="1662938"/>
            <a:ext cx="407171" cy="407171"/>
          </a:xfrm>
          <a:prstGeom prst="ellipse">
            <a:avLst/>
          </a:prstGeom>
          <a:solidFill>
            <a:srgbClr val="6AAF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2400" b="1" dirty="0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8871" y="1681857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페이징</a:t>
            </a:r>
            <a:r>
              <a:rPr lang="ko-KR" altLang="en-US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생략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67DB2489-13D5-4790-9EEB-1B2C5B2AF3F8}"/>
              </a:ext>
            </a:extLst>
          </p:cNvPr>
          <p:cNvSpPr/>
          <p:nvPr/>
        </p:nvSpPr>
        <p:spPr>
          <a:xfrm>
            <a:off x="5966233" y="2469994"/>
            <a:ext cx="407171" cy="407171"/>
          </a:xfrm>
          <a:prstGeom prst="ellipse">
            <a:avLst/>
          </a:prstGeom>
          <a:solidFill>
            <a:srgbClr val="6AAF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2400" b="1" dirty="0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918769" y="2486807"/>
            <a:ext cx="2044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 err="1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투게더</a:t>
            </a:r>
            <a:r>
              <a:rPr lang="en-US" altLang="ko-KR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인증샷 삭제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67DB2489-13D5-4790-9EEB-1B2C5B2AF3F8}"/>
              </a:ext>
            </a:extLst>
          </p:cNvPr>
          <p:cNvSpPr/>
          <p:nvPr/>
        </p:nvSpPr>
        <p:spPr>
          <a:xfrm>
            <a:off x="5966233" y="3278077"/>
            <a:ext cx="407171" cy="407171"/>
          </a:xfrm>
          <a:prstGeom prst="ellipse">
            <a:avLst/>
          </a:prstGeom>
          <a:solidFill>
            <a:srgbClr val="6AAF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2400" b="1" dirty="0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388871" y="3296996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인증 모아보기 미흡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67DB2489-13D5-4790-9EEB-1B2C5B2AF3F8}"/>
              </a:ext>
            </a:extLst>
          </p:cNvPr>
          <p:cNvSpPr/>
          <p:nvPr/>
        </p:nvSpPr>
        <p:spPr>
          <a:xfrm>
            <a:off x="5963857" y="4086269"/>
            <a:ext cx="407171" cy="407171"/>
          </a:xfrm>
          <a:prstGeom prst="ellipse">
            <a:avLst/>
          </a:prstGeom>
          <a:solidFill>
            <a:srgbClr val="6AAF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2400" b="1" dirty="0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476159" y="4111210"/>
            <a:ext cx="1505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예외처리 미흡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7DB2489-13D5-4790-9EEB-1B2C5B2AF3F8}"/>
              </a:ext>
            </a:extLst>
          </p:cNvPr>
          <p:cNvSpPr/>
          <p:nvPr/>
        </p:nvSpPr>
        <p:spPr>
          <a:xfrm>
            <a:off x="5965300" y="4893324"/>
            <a:ext cx="407171" cy="407171"/>
          </a:xfrm>
          <a:prstGeom prst="ellipse">
            <a:avLst/>
          </a:prstGeom>
          <a:solidFill>
            <a:srgbClr val="6AAF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2400" b="1" dirty="0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388871" y="4912135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UI </a:t>
            </a:r>
            <a:r>
              <a:rPr lang="ko-KR" altLang="en-US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개선</a:t>
            </a: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7DB2489-13D5-4790-9EEB-1B2C5B2AF3F8}"/>
              </a:ext>
            </a:extLst>
          </p:cNvPr>
          <p:cNvSpPr/>
          <p:nvPr/>
        </p:nvSpPr>
        <p:spPr>
          <a:xfrm>
            <a:off x="5965299" y="5700379"/>
            <a:ext cx="407171" cy="407171"/>
          </a:xfrm>
          <a:prstGeom prst="ellipse">
            <a:avLst/>
          </a:prstGeom>
          <a:solidFill>
            <a:srgbClr val="6AAF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2400" b="1" dirty="0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578477" y="5717193"/>
            <a:ext cx="2403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인증절차 관련 프로세스</a:t>
            </a:r>
          </a:p>
        </p:txBody>
      </p:sp>
    </p:spTree>
    <p:extLst>
      <p:ext uri="{BB962C8B-B14F-4D97-AF65-F5344CB8AC3E}">
        <p14:creationId xmlns:p14="http://schemas.microsoft.com/office/powerpoint/2010/main" val="24232545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77483" y="3003645"/>
            <a:ext cx="11637034" cy="1259456"/>
          </a:xfrm>
          <a:prstGeom prst="roundRect">
            <a:avLst>
              <a:gd name="adj" fmla="val 48174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139700" dist="165100" dir="2880000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URL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04225" y="3231400"/>
            <a:ext cx="89835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kern="0" dirty="0">
                <a:latin typeface="Noto Sans KR" panose="020B0500000000000000" pitchFamily="34" charset="-127"/>
                <a:ea typeface="Noto Sans KR" panose="020B0500000000000000" pitchFamily="34" charset="-127"/>
              </a:rPr>
              <a:t>http://192.168.0.13:8889/together/</a:t>
            </a:r>
            <a:endParaRPr lang="ko-KR" altLang="en-US" sz="44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35" y="3306116"/>
            <a:ext cx="656282" cy="65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231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MAIN FUNCTION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A4622450-E5A8-4967-97AF-710B8BE5E0B2}"/>
              </a:ext>
            </a:extLst>
          </p:cNvPr>
          <p:cNvSpPr/>
          <p:nvPr/>
        </p:nvSpPr>
        <p:spPr>
          <a:xfrm>
            <a:off x="4125957" y="1884244"/>
            <a:ext cx="3940085" cy="3940085"/>
          </a:xfrm>
          <a:prstGeom prst="ellipse">
            <a:avLst/>
          </a:prstGeom>
          <a:solidFill>
            <a:schemeClr val="bg1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6831637" y="1965107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4386516" y="2640862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5311532" y="1898368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7617726" y="2608267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4019501" y="3734018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751" y="3734018"/>
            <a:ext cx="2106174" cy="357966"/>
          </a:xfrm>
          <a:prstGeom prst="rect">
            <a:avLst/>
          </a:prstGeom>
        </p:spPr>
      </p:pic>
      <p:sp>
        <p:nvSpPr>
          <p:cNvPr id="46" name="타원 45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4415091" y="4933629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7929421" y="4165199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7457280" y="5069982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6514254" y="5650868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5275045" y="5581937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07376" y="1655396"/>
            <a:ext cx="15672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TOGETHER</a:t>
            </a:r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16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개설</a:t>
            </a:r>
            <a:endParaRPr lang="ko-KR" altLang="en-US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791075" y="2602776"/>
            <a:ext cx="1519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TOGETHER</a:t>
            </a:r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참여</a:t>
            </a:r>
            <a:endParaRPr lang="ko-KR" altLang="en-US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450152" y="3710935"/>
            <a:ext cx="1519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TOGETHER</a:t>
            </a:r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수정</a:t>
            </a:r>
            <a:endParaRPr lang="ko-KR" altLang="en-US" sz="1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543350" y="4992651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인증하기</a:t>
            </a:r>
            <a:endParaRPr lang="ko-KR" altLang="en-US" sz="1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4376714" y="5714122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결제하기</a:t>
            </a:r>
            <a:endParaRPr lang="ko-KR" altLang="en-US" sz="1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6425673" y="5941758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검색하기</a:t>
            </a:r>
            <a:endParaRPr lang="ko-KR" altLang="en-US" sz="1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670191" y="5274160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카테고리</a:t>
            </a:r>
            <a:endParaRPr lang="ko-KR" altLang="en-US" sz="1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201478" y="4045335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좋아요</a:t>
            </a:r>
            <a:endParaRPr lang="ko-KR" altLang="en-US" sz="1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7019925" y="1741930"/>
            <a:ext cx="1489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로그인</a:t>
            </a:r>
            <a:r>
              <a:rPr lang="en-US" altLang="ko-KR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/ </a:t>
            </a:r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로그아웃</a:t>
            </a:r>
            <a:endParaRPr lang="ko-KR" altLang="en-US" sz="1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750351" y="2396651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회원가입</a:t>
            </a:r>
            <a:endParaRPr lang="ko-KR" altLang="en-US" sz="1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265645C-94F4-45CB-BE77-5997239D1444}"/>
              </a:ext>
            </a:extLst>
          </p:cNvPr>
          <p:cNvSpPr/>
          <p:nvPr/>
        </p:nvSpPr>
        <p:spPr>
          <a:xfrm>
            <a:off x="7929446" y="3271957"/>
            <a:ext cx="212911" cy="212911"/>
          </a:xfrm>
          <a:prstGeom prst="ellipse">
            <a:avLst/>
          </a:prstGeom>
          <a:solidFill>
            <a:srgbClr val="6AAFE6"/>
          </a:solidFill>
          <a:ln w="2540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222649" y="3177091"/>
            <a:ext cx="1175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회원정보수정</a:t>
            </a:r>
            <a:endParaRPr lang="ko-KR" altLang="en-US" sz="1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1604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20456" t="-927" r="45377" b="23126"/>
          <a:stretch/>
        </p:blipFill>
        <p:spPr>
          <a:xfrm>
            <a:off x="7727101" y="4225832"/>
            <a:ext cx="1100002" cy="1408223"/>
          </a:xfrm>
          <a:prstGeom prst="rect">
            <a:avLst/>
          </a:prstGeom>
        </p:spPr>
      </p:pic>
      <p:pic>
        <p:nvPicPr>
          <p:cNvPr id="47" name="Picture 4" descr="Github icon - Free download on Iconfinder">
            <a:extLst>
              <a:ext uri="{FF2B5EF4-FFF2-40B4-BE49-F238E27FC236}">
                <a16:creationId xmlns:a16="http://schemas.microsoft.com/office/drawing/2014/main" id="{1F9DBF07-3B39-4C8C-9353-74F8B40B9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28320" y="4225832"/>
            <a:ext cx="1373151" cy="1373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E831BAD8-8746-48E6-B50E-880834AD1F46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DEVELOPMENT TOOLS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4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5090483" y="1417966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4652762" y="3570115"/>
            <a:ext cx="28864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 err="1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sqldeveloper</a:t>
            </a:r>
            <a:endParaRPr lang="en-US" altLang="ko-KR" sz="2000" b="1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4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9282620" y="1417966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8844899" y="3570115"/>
            <a:ext cx="28864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Visual Studio Code</a:t>
            </a:r>
          </a:p>
        </p:txBody>
      </p:sp>
      <p:sp>
        <p:nvSpPr>
          <p:cNvPr id="36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898346" y="1417966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460625" y="3570115"/>
            <a:ext cx="28864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eclipse</a:t>
            </a:r>
          </a:p>
        </p:txBody>
      </p:sp>
      <p:sp>
        <p:nvSpPr>
          <p:cNvPr id="42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2909380" y="3906891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2471659" y="6059040"/>
            <a:ext cx="28864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GitHub</a:t>
            </a:r>
          </a:p>
        </p:txBody>
      </p:sp>
      <p:sp>
        <p:nvSpPr>
          <p:cNvPr id="44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7271586" y="3906891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6833865" y="6059040"/>
            <a:ext cx="28864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 err="1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Sourcetree</a:t>
            </a:r>
            <a:endParaRPr lang="en-US" altLang="ko-KR" sz="2000" b="1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46" name="Picture 12" descr="Visual Studio Code - Wikipedia">
            <a:extLst>
              <a:ext uri="{FF2B5EF4-FFF2-40B4-BE49-F238E27FC236}">
                <a16:creationId xmlns:a16="http://schemas.microsoft.com/office/drawing/2014/main" id="{A45EA888-EC81-481D-BE46-3D7B122CA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20340" y="1914151"/>
            <a:ext cx="1018664" cy="1018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racle SQL Developer - Wikipedi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309" y="1818360"/>
            <a:ext cx="1066295" cy="121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779" y="1738192"/>
            <a:ext cx="1337429" cy="133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5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ont-end(HTML, JAVASCRIPT, CSS, VUEJS)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31" t="18979" r="26976" b="20508"/>
          <a:stretch/>
        </p:blipFill>
        <p:spPr bwMode="auto">
          <a:xfrm>
            <a:off x="9477528" y="1853765"/>
            <a:ext cx="1638800" cy="113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31BAD8-8746-48E6-B50E-880834AD1F46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DEVELOPMENT LANGUAGES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5090483" y="1417966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4652762" y="3570115"/>
            <a:ext cx="2886475" cy="499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ORACLE</a:t>
            </a:r>
          </a:p>
        </p:txBody>
      </p:sp>
      <p:sp>
        <p:nvSpPr>
          <p:cNvPr id="20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9282620" y="1417966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8844899" y="3570115"/>
            <a:ext cx="28864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HTML5 &amp; CSS3 &amp; JS</a:t>
            </a:r>
          </a:p>
        </p:txBody>
      </p:sp>
      <p:sp>
        <p:nvSpPr>
          <p:cNvPr id="22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898346" y="1417966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460625" y="3570115"/>
            <a:ext cx="2886475" cy="499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Java</a:t>
            </a:r>
          </a:p>
        </p:txBody>
      </p:sp>
      <p:sp>
        <p:nvSpPr>
          <p:cNvPr id="24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2909380" y="3906891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2471659" y="6059040"/>
            <a:ext cx="2886475" cy="499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JSP</a:t>
            </a:r>
          </a:p>
        </p:txBody>
      </p:sp>
      <p:sp>
        <p:nvSpPr>
          <p:cNvPr id="26" name="원호 55">
            <a:extLst>
              <a:ext uri="{FF2B5EF4-FFF2-40B4-BE49-F238E27FC236}">
                <a16:creationId xmlns:a16="http://schemas.microsoft.com/office/drawing/2014/main" id="{1C31859D-4563-49B9-8154-F08792E5FC88}"/>
              </a:ext>
            </a:extLst>
          </p:cNvPr>
          <p:cNvSpPr/>
          <p:nvPr/>
        </p:nvSpPr>
        <p:spPr>
          <a:xfrm>
            <a:off x="7271586" y="3906891"/>
            <a:ext cx="2011034" cy="2011034"/>
          </a:xfrm>
          <a:prstGeom prst="donut">
            <a:avLst>
              <a:gd name="adj" fmla="val 7082"/>
            </a:avLst>
          </a:prstGeom>
          <a:solidFill>
            <a:srgbClr val="6AAFE6"/>
          </a:solidFill>
          <a:ln w="19050" cap="rnd">
            <a:solidFill>
              <a:srgbClr val="643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6634593-693E-4A27-A34D-B59570ED27FA}"/>
              </a:ext>
            </a:extLst>
          </p:cNvPr>
          <p:cNvSpPr/>
          <p:nvPr/>
        </p:nvSpPr>
        <p:spPr>
          <a:xfrm>
            <a:off x="6833865" y="6059040"/>
            <a:ext cx="2886475" cy="499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jQuery</a:t>
            </a:r>
          </a:p>
        </p:txBody>
      </p:sp>
      <p:pic>
        <p:nvPicPr>
          <p:cNvPr id="31" name="Picture 64" descr="1 - JAVA와 안드로이드 스튜디오 설치">
            <a:extLst>
              <a:ext uri="{FF2B5EF4-FFF2-40B4-BE49-F238E27FC236}">
                <a16:creationId xmlns:a16="http://schemas.microsoft.com/office/drawing/2014/main" id="{6DFBADFB-3955-486D-87CB-1EB2A6ACC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85996" y="1610782"/>
            <a:ext cx="835731" cy="152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70" descr="Oracle-Logo - EQUITEK">
            <a:extLst>
              <a:ext uri="{FF2B5EF4-FFF2-40B4-BE49-F238E27FC236}">
                <a16:creationId xmlns:a16="http://schemas.microsoft.com/office/drawing/2014/main" id="{8695D6EE-055E-456D-8067-BBDF54D58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40217" y="2205965"/>
            <a:ext cx="1711565" cy="440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16" descr="JSP😇">
            <a:extLst>
              <a:ext uri="{FF2B5EF4-FFF2-40B4-BE49-F238E27FC236}">
                <a16:creationId xmlns:a16="http://schemas.microsoft.com/office/drawing/2014/main" id="{9F903F01-8703-4300-8328-34CA20BB3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71627" y="4358676"/>
            <a:ext cx="1086538" cy="108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t1.daumcdn.net/cfile/tistory/9992124D5B48CCC61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6172" y="4251478"/>
            <a:ext cx="1321859" cy="1321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933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4A059B9-4B3B-4836-857D-9C22377A40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3513232"/>
              </p:ext>
            </p:extLst>
          </p:nvPr>
        </p:nvGraphicFramePr>
        <p:xfrm>
          <a:off x="445938" y="1994336"/>
          <a:ext cx="11233327" cy="4483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7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47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47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47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047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047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047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91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주차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주차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3</a:t>
                      </a:r>
                      <a:r>
                        <a:rPr lang="ko-KR" altLang="en-US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주차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4</a:t>
                      </a:r>
                      <a:r>
                        <a:rPr lang="ko-KR" altLang="en-US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주차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5</a:t>
                      </a:r>
                      <a:r>
                        <a:rPr lang="ko-KR" altLang="en-US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주차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6</a:t>
                      </a:r>
                      <a:r>
                        <a:rPr lang="ko-KR" altLang="en-US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주차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7</a:t>
                      </a:r>
                      <a:r>
                        <a:rPr lang="ko-KR" altLang="en-US" sz="1400" dirty="0">
                          <a:solidFill>
                            <a:srgbClr val="643916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주차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421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439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0710BB0-4CB7-4C19-B9FB-DD12A5391FEB}"/>
              </a:ext>
            </a:extLst>
          </p:cNvPr>
          <p:cNvSpPr/>
          <p:nvPr/>
        </p:nvSpPr>
        <p:spPr>
          <a:xfrm>
            <a:off x="445938" y="2910661"/>
            <a:ext cx="1597176" cy="123566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6" name="설명선: 굽은 선(테두리 없음) 35">
            <a:extLst>
              <a:ext uri="{FF2B5EF4-FFF2-40B4-BE49-F238E27FC236}">
                <a16:creationId xmlns:a16="http://schemas.microsoft.com/office/drawing/2014/main" id="{AAB9524B-321D-43E3-AD11-AC991B9A308E}"/>
              </a:ext>
            </a:extLst>
          </p:cNvPr>
          <p:cNvSpPr/>
          <p:nvPr/>
        </p:nvSpPr>
        <p:spPr>
          <a:xfrm>
            <a:off x="861387" y="2458193"/>
            <a:ext cx="1285415" cy="244341"/>
          </a:xfrm>
          <a:prstGeom prst="callout2">
            <a:avLst>
              <a:gd name="adj1" fmla="val 49936"/>
              <a:gd name="adj2" fmla="val -1357"/>
              <a:gd name="adj3" fmla="val 51885"/>
              <a:gd name="adj4" fmla="val -17136"/>
              <a:gd name="adj5" fmla="val 137189"/>
              <a:gd name="adj6" fmla="val -29181"/>
            </a:avLst>
          </a:prstGeom>
          <a:noFill/>
          <a:ln>
            <a:solidFill>
              <a:srgbClr val="643916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아이디어 선정</a:t>
            </a: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D5FDB5B-493C-4EBE-927A-B2AF71F3D6A4}"/>
              </a:ext>
            </a:extLst>
          </p:cNvPr>
          <p:cNvSpPr/>
          <p:nvPr/>
        </p:nvSpPr>
        <p:spPr>
          <a:xfrm>
            <a:off x="2043113" y="4055515"/>
            <a:ext cx="3219449" cy="122841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9" name="설명선: 굽은 선(테두리 없음) 38">
            <a:extLst>
              <a:ext uri="{FF2B5EF4-FFF2-40B4-BE49-F238E27FC236}">
                <a16:creationId xmlns:a16="http://schemas.microsoft.com/office/drawing/2014/main" id="{02E331CB-79AB-4BCC-8979-3D8405F2F3CE}"/>
              </a:ext>
            </a:extLst>
          </p:cNvPr>
          <p:cNvSpPr/>
          <p:nvPr/>
        </p:nvSpPr>
        <p:spPr>
          <a:xfrm>
            <a:off x="2542887" y="3650388"/>
            <a:ext cx="1285415" cy="244341"/>
          </a:xfrm>
          <a:prstGeom prst="callout2">
            <a:avLst>
              <a:gd name="adj1" fmla="val 49936"/>
              <a:gd name="adj2" fmla="val -1357"/>
              <a:gd name="adj3" fmla="val 51885"/>
              <a:gd name="adj4" fmla="val -17136"/>
              <a:gd name="adj5" fmla="val 137189"/>
              <a:gd name="adj6" fmla="val -29181"/>
            </a:avLst>
          </a:prstGeom>
          <a:noFill/>
          <a:ln>
            <a:solidFill>
              <a:srgbClr val="643916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DB</a:t>
            </a:r>
            <a:r>
              <a:rPr lang="ko-KR" altLang="en-US" sz="11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설계</a:t>
            </a: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8068295A-C661-405E-B489-9458D6B88784}"/>
              </a:ext>
            </a:extLst>
          </p:cNvPr>
          <p:cNvSpPr/>
          <p:nvPr/>
        </p:nvSpPr>
        <p:spPr>
          <a:xfrm>
            <a:off x="3688605" y="4742782"/>
            <a:ext cx="2664000" cy="122841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5" name="설명선: 굽은 선(테두리 없음) 44">
            <a:extLst>
              <a:ext uri="{FF2B5EF4-FFF2-40B4-BE49-F238E27FC236}">
                <a16:creationId xmlns:a16="http://schemas.microsoft.com/office/drawing/2014/main" id="{5639405A-CABF-4BBD-9AB4-B45364E474B5}"/>
              </a:ext>
            </a:extLst>
          </p:cNvPr>
          <p:cNvSpPr/>
          <p:nvPr/>
        </p:nvSpPr>
        <p:spPr>
          <a:xfrm>
            <a:off x="4179552" y="4325495"/>
            <a:ext cx="1285415" cy="244341"/>
          </a:xfrm>
          <a:prstGeom prst="callout2">
            <a:avLst>
              <a:gd name="adj1" fmla="val 49936"/>
              <a:gd name="adj2" fmla="val -1357"/>
              <a:gd name="adj3" fmla="val 51885"/>
              <a:gd name="adj4" fmla="val -17136"/>
              <a:gd name="adj5" fmla="val 137189"/>
              <a:gd name="adj6" fmla="val -29181"/>
            </a:avLst>
          </a:prstGeom>
          <a:noFill/>
          <a:ln>
            <a:solidFill>
              <a:srgbClr val="643916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DB SQL </a:t>
            </a:r>
            <a:r>
              <a:rPr lang="ko-KR" altLang="en-US" sz="11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도출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B1EA0AD8-0114-49BC-B3DE-A41E780306D4}"/>
              </a:ext>
            </a:extLst>
          </p:cNvPr>
          <p:cNvSpPr/>
          <p:nvPr/>
        </p:nvSpPr>
        <p:spPr>
          <a:xfrm>
            <a:off x="5262562" y="5457262"/>
            <a:ext cx="4802187" cy="122841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8" name="설명선: 굽은 선(테두리 없음) 47">
            <a:extLst>
              <a:ext uri="{FF2B5EF4-FFF2-40B4-BE49-F238E27FC236}">
                <a16:creationId xmlns:a16="http://schemas.microsoft.com/office/drawing/2014/main" id="{251B28A4-9BD8-49BE-BF10-0736E84AE3B5}"/>
              </a:ext>
            </a:extLst>
          </p:cNvPr>
          <p:cNvSpPr/>
          <p:nvPr/>
        </p:nvSpPr>
        <p:spPr>
          <a:xfrm>
            <a:off x="5709897" y="5014337"/>
            <a:ext cx="1285415" cy="244341"/>
          </a:xfrm>
          <a:prstGeom prst="callout2">
            <a:avLst>
              <a:gd name="adj1" fmla="val 49936"/>
              <a:gd name="adj2" fmla="val -1357"/>
              <a:gd name="adj3" fmla="val 51885"/>
              <a:gd name="adj4" fmla="val -17136"/>
              <a:gd name="adj5" fmla="val 137189"/>
              <a:gd name="adj6" fmla="val -29181"/>
            </a:avLst>
          </a:prstGeom>
          <a:noFill/>
          <a:ln>
            <a:solidFill>
              <a:srgbClr val="643916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클래스 설계</a:t>
            </a:r>
            <a:endParaRPr lang="ko-KR" altLang="en-US" sz="1100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394DC1D-316D-431D-9F06-D411BB3AAD0C}"/>
              </a:ext>
            </a:extLst>
          </p:cNvPr>
          <p:cNvSpPr/>
          <p:nvPr/>
        </p:nvSpPr>
        <p:spPr>
          <a:xfrm>
            <a:off x="0" y="947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SCHEDULE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6" name="사각형: 둥근 모서리 33">
            <a:extLst>
              <a:ext uri="{FF2B5EF4-FFF2-40B4-BE49-F238E27FC236}">
                <a16:creationId xmlns:a16="http://schemas.microsoft.com/office/drawing/2014/main" id="{90710BB0-4CB7-4C19-B9FB-DD12A5391FEB}"/>
              </a:ext>
            </a:extLst>
          </p:cNvPr>
          <p:cNvSpPr/>
          <p:nvPr/>
        </p:nvSpPr>
        <p:spPr>
          <a:xfrm>
            <a:off x="445938" y="3603369"/>
            <a:ext cx="1597176" cy="123566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9" name="설명선: 굽은 선(테두리 없음) 35">
            <a:extLst>
              <a:ext uri="{FF2B5EF4-FFF2-40B4-BE49-F238E27FC236}">
                <a16:creationId xmlns:a16="http://schemas.microsoft.com/office/drawing/2014/main" id="{AAB9524B-321D-43E3-AD11-AC991B9A308E}"/>
              </a:ext>
            </a:extLst>
          </p:cNvPr>
          <p:cNvSpPr/>
          <p:nvPr/>
        </p:nvSpPr>
        <p:spPr>
          <a:xfrm>
            <a:off x="942271" y="3187114"/>
            <a:ext cx="1844066" cy="244341"/>
          </a:xfrm>
          <a:prstGeom prst="callout2">
            <a:avLst>
              <a:gd name="adj1" fmla="val 49936"/>
              <a:gd name="adj2" fmla="val -1357"/>
              <a:gd name="adj3" fmla="val 51885"/>
              <a:gd name="adj4" fmla="val -17136"/>
              <a:gd name="adj5" fmla="val 141087"/>
              <a:gd name="adj6" fmla="val -24016"/>
            </a:avLst>
          </a:prstGeom>
          <a:noFill/>
          <a:ln>
            <a:solidFill>
              <a:srgbClr val="643916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화면구성 </a:t>
            </a:r>
            <a:r>
              <a:rPr lang="en-US" altLang="ko-KR" sz="1100" b="1" dirty="0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(KAKAO OVEN)</a:t>
            </a:r>
            <a:endParaRPr lang="ko-KR" altLang="en-US" sz="1100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0" name="사각형: 둥근 모서리 42">
            <a:extLst>
              <a:ext uri="{FF2B5EF4-FFF2-40B4-BE49-F238E27FC236}">
                <a16:creationId xmlns:a16="http://schemas.microsoft.com/office/drawing/2014/main" id="{8068295A-C661-405E-B489-9458D6B88784}"/>
              </a:ext>
            </a:extLst>
          </p:cNvPr>
          <p:cNvSpPr/>
          <p:nvPr/>
        </p:nvSpPr>
        <p:spPr>
          <a:xfrm>
            <a:off x="8526476" y="6115081"/>
            <a:ext cx="3112245" cy="122841"/>
          </a:xfrm>
          <a:prstGeom prst="roundRect">
            <a:avLst>
              <a:gd name="adj" fmla="val 50000"/>
            </a:avLst>
          </a:prstGeom>
          <a:solidFill>
            <a:srgbClr val="6AAFE6"/>
          </a:solidFill>
          <a:ln w="19050">
            <a:solidFill>
              <a:srgbClr val="6439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1" name="설명선: 굽은 선(테두리 없음) 44">
            <a:extLst>
              <a:ext uri="{FF2B5EF4-FFF2-40B4-BE49-F238E27FC236}">
                <a16:creationId xmlns:a16="http://schemas.microsoft.com/office/drawing/2014/main" id="{5639405A-CABF-4BBD-9AB4-B45364E474B5}"/>
              </a:ext>
            </a:extLst>
          </p:cNvPr>
          <p:cNvSpPr/>
          <p:nvPr/>
        </p:nvSpPr>
        <p:spPr>
          <a:xfrm>
            <a:off x="9077366" y="5672156"/>
            <a:ext cx="1528473" cy="244341"/>
          </a:xfrm>
          <a:prstGeom prst="callout2">
            <a:avLst>
              <a:gd name="adj1" fmla="val 49936"/>
              <a:gd name="adj2" fmla="val -1357"/>
              <a:gd name="adj3" fmla="val 51885"/>
              <a:gd name="adj4" fmla="val -17136"/>
              <a:gd name="adj5" fmla="val 137189"/>
              <a:gd name="adj6" fmla="val -29181"/>
            </a:avLst>
          </a:prstGeom>
          <a:noFill/>
          <a:ln>
            <a:solidFill>
              <a:srgbClr val="643916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b="1">
                <a:solidFill>
                  <a:srgbClr val="643916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프로젝트 화면 구현</a:t>
            </a:r>
            <a:endParaRPr lang="ko-KR" altLang="en-US" sz="1100" b="1" dirty="0">
              <a:solidFill>
                <a:srgbClr val="643916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 flipV="1">
            <a:off x="3655219" y="1585913"/>
            <a:ext cx="0" cy="4012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flipV="1">
            <a:off x="10064749" y="1585913"/>
            <a:ext cx="0" cy="40128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652837" y="1538156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2021.02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062366" y="1533731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2021.03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5750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사각형: 둥근 모서리 47">
            <a:extLst>
              <a:ext uri="{FF2B5EF4-FFF2-40B4-BE49-F238E27FC236}">
                <a16:creationId xmlns:a16="http://schemas.microsoft.com/office/drawing/2014/main" id="{41B6BD2C-D0F2-4643-B15A-EBD32F88F700}"/>
              </a:ext>
            </a:extLst>
          </p:cNvPr>
          <p:cNvSpPr/>
          <p:nvPr/>
        </p:nvSpPr>
        <p:spPr>
          <a:xfrm>
            <a:off x="6650709" y="2042289"/>
            <a:ext cx="4983756" cy="4122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</a:t>
            </a:r>
            <a:endParaRPr lang="ko-KR" altLang="en-US" dirty="0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3" name="사각형: 둥근 모서리 47">
            <a:extLst>
              <a:ext uri="{FF2B5EF4-FFF2-40B4-BE49-F238E27FC236}">
                <a16:creationId xmlns:a16="http://schemas.microsoft.com/office/drawing/2014/main" id="{41B6BD2C-D0F2-4643-B15A-EBD32F88F700}"/>
              </a:ext>
            </a:extLst>
          </p:cNvPr>
          <p:cNvSpPr/>
          <p:nvPr/>
        </p:nvSpPr>
        <p:spPr>
          <a:xfrm>
            <a:off x="6594086" y="2002818"/>
            <a:ext cx="4983756" cy="412255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1" name="사각형: 둥근 모서리 47">
            <a:extLst>
              <a:ext uri="{FF2B5EF4-FFF2-40B4-BE49-F238E27FC236}">
                <a16:creationId xmlns:a16="http://schemas.microsoft.com/office/drawing/2014/main" id="{41B6BD2C-D0F2-4643-B15A-EBD32F88F700}"/>
              </a:ext>
            </a:extLst>
          </p:cNvPr>
          <p:cNvSpPr/>
          <p:nvPr/>
        </p:nvSpPr>
        <p:spPr>
          <a:xfrm>
            <a:off x="585747" y="2043561"/>
            <a:ext cx="4983756" cy="4122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</a:t>
            </a:r>
            <a:endParaRPr lang="ko-KR" altLang="en-US" dirty="0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0" name="사각형: 둥근 모서리 47">
            <a:extLst>
              <a:ext uri="{FF2B5EF4-FFF2-40B4-BE49-F238E27FC236}">
                <a16:creationId xmlns:a16="http://schemas.microsoft.com/office/drawing/2014/main" id="{41B6BD2C-D0F2-4643-B15A-EBD32F88F700}"/>
              </a:ext>
            </a:extLst>
          </p:cNvPr>
          <p:cNvSpPr/>
          <p:nvPr/>
        </p:nvSpPr>
        <p:spPr>
          <a:xfrm>
            <a:off x="668274" y="1994151"/>
            <a:ext cx="4983756" cy="412255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8251326" y="2278506"/>
            <a:ext cx="1567534" cy="21580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134296" y="2268981"/>
            <a:ext cx="1964753" cy="21580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41B6BD2C-D0F2-4643-B15A-EBD32F88F700}"/>
              </a:ext>
            </a:extLst>
          </p:cNvPr>
          <p:cNvSpPr/>
          <p:nvPr/>
        </p:nvSpPr>
        <p:spPr>
          <a:xfrm>
            <a:off x="629644" y="1949137"/>
            <a:ext cx="4983756" cy="412255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394DC1D-316D-431D-9F06-D411BB3AAD0C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ROLE BY GROUP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1" name="사각형: 둥근 모서리 47">
            <a:extLst>
              <a:ext uri="{FF2B5EF4-FFF2-40B4-BE49-F238E27FC236}">
                <a16:creationId xmlns:a16="http://schemas.microsoft.com/office/drawing/2014/main" id="{41B6BD2C-D0F2-4643-B15A-EBD32F88F700}"/>
              </a:ext>
            </a:extLst>
          </p:cNvPr>
          <p:cNvSpPr/>
          <p:nvPr/>
        </p:nvSpPr>
        <p:spPr>
          <a:xfrm>
            <a:off x="6547844" y="1949137"/>
            <a:ext cx="4983756" cy="412255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0922">
            <a:off x="854196" y="1241519"/>
            <a:ext cx="963510" cy="96351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6746803" y="1246290"/>
            <a:ext cx="963510" cy="96351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D0075D2-DDEB-4206-B676-59CE10CFBD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673" y="2703470"/>
            <a:ext cx="324000" cy="324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938A26D-13D1-4A73-8E7E-2143D2EBB9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001" y="2703470"/>
            <a:ext cx="324000" cy="324000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F51C0EEF-E639-4356-BB9A-EAACC9DA05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297" y="2708244"/>
            <a:ext cx="324000" cy="324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4769395-4206-4756-8B7E-E4BA3DC592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444" y="2703470"/>
            <a:ext cx="324000" cy="3240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B4D98D7-A832-429D-A3A4-4C10B1BF479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050" y="2703470"/>
            <a:ext cx="324000" cy="3240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11C8D9F-7013-4C95-811B-CC1A52305882}"/>
              </a:ext>
            </a:extLst>
          </p:cNvPr>
          <p:cNvSpPr/>
          <p:nvPr/>
        </p:nvSpPr>
        <p:spPr>
          <a:xfrm>
            <a:off x="1454330" y="3096718"/>
            <a:ext cx="1035934" cy="336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김태영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11C8D9F-7013-4C95-811B-CC1A52305882}"/>
              </a:ext>
            </a:extLst>
          </p:cNvPr>
          <p:cNvSpPr/>
          <p:nvPr/>
        </p:nvSpPr>
        <p:spPr>
          <a:xfrm>
            <a:off x="2598705" y="3096717"/>
            <a:ext cx="1035934" cy="336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박아란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11C8D9F-7013-4C95-811B-CC1A52305882}"/>
              </a:ext>
            </a:extLst>
          </p:cNvPr>
          <p:cNvSpPr/>
          <p:nvPr/>
        </p:nvSpPr>
        <p:spPr>
          <a:xfrm>
            <a:off x="3743083" y="3096717"/>
            <a:ext cx="1035934" cy="336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노성봉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11C8D9F-7013-4C95-811B-CC1A52305882}"/>
              </a:ext>
            </a:extLst>
          </p:cNvPr>
          <p:cNvSpPr/>
          <p:nvPr/>
        </p:nvSpPr>
        <p:spPr>
          <a:xfrm>
            <a:off x="7846034" y="3096716"/>
            <a:ext cx="1035934" cy="336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온수인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11C8D9F-7013-4C95-811B-CC1A52305882}"/>
              </a:ext>
            </a:extLst>
          </p:cNvPr>
          <p:cNvSpPr/>
          <p:nvPr/>
        </p:nvSpPr>
        <p:spPr>
          <a:xfrm>
            <a:off x="9287477" y="3096716"/>
            <a:ext cx="1035934" cy="336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이소영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103018" y="2268001"/>
            <a:ext cx="2039813" cy="19643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250348" y="3533646"/>
            <a:ext cx="113364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개설하기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참여하기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검색하기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카테고리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좋아요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831348" y="3528263"/>
            <a:ext cx="2742233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HEADER, FOOTER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TOGETHER 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디테일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TOGETHER 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수정하기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인증 모아보기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결제하기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99603" y="2114356"/>
            <a:ext cx="18438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TOGETER</a:t>
            </a:r>
            <a:endParaRPr lang="ko-KR" altLang="en-US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8004145" y="2292392"/>
            <a:ext cx="2206656" cy="19643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111658" y="2132431"/>
            <a:ext cx="1948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MEMBERS</a:t>
            </a:r>
            <a:endParaRPr lang="ko-KR" altLang="en-US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479401" y="3539029"/>
            <a:ext cx="129875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로그인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로그아웃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마이페이지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충전하기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정보수정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162478" y="3533646"/>
            <a:ext cx="249187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아이디 찾기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비밀번호 찾기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아이디 중복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닉네임 중복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인증하기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5334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597627" y="1196683"/>
            <a:ext cx="10996746" cy="5273128"/>
            <a:chOff x="1035170" y="1188059"/>
            <a:chExt cx="10238658" cy="525441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9893" y="1188059"/>
              <a:ext cx="9955090" cy="5254410"/>
            </a:xfrm>
            <a:prstGeom prst="rect">
              <a:avLst/>
            </a:prstGeom>
          </p:spPr>
        </p:pic>
        <p:grpSp>
          <p:nvGrpSpPr>
            <p:cNvPr id="5" name="그룹 4"/>
            <p:cNvGrpSpPr/>
            <p:nvPr/>
          </p:nvGrpSpPr>
          <p:grpSpPr>
            <a:xfrm>
              <a:off x="1035170" y="2035833"/>
              <a:ext cx="10238658" cy="2518914"/>
              <a:chOff x="1035170" y="2035833"/>
              <a:chExt cx="10238658" cy="2518914"/>
            </a:xfrm>
          </p:grpSpPr>
          <p:sp>
            <p:nvSpPr>
              <p:cNvPr id="3" name="직사각형 2"/>
              <p:cNvSpPr/>
              <p:nvPr/>
            </p:nvSpPr>
            <p:spPr>
              <a:xfrm>
                <a:off x="1035170" y="2044460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10488825" y="2035833"/>
                <a:ext cx="785003" cy="25102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7" name="모서리가 둥근 직사각형 16">
            <a:hlinkClick r:id="rId3" action="ppaction://hlinksldjump"/>
          </p:cNvPr>
          <p:cNvSpPr/>
          <p:nvPr/>
        </p:nvSpPr>
        <p:spPr>
          <a:xfrm>
            <a:off x="10026398" y="1349186"/>
            <a:ext cx="759353" cy="290146"/>
          </a:xfrm>
          <a:prstGeom prst="roundRect">
            <a:avLst/>
          </a:prstGeom>
          <a:solidFill>
            <a:schemeClr val="accent4">
              <a:alpha val="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0451299-ECAA-47C3-A189-E47A42F6BCFE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6AAFE6"/>
          </a:solidFill>
          <a:ln>
            <a:noFill/>
          </a:ln>
          <a:effectLst>
            <a:outerShdw dist="25400" dir="5400000" algn="t" rotWithShape="0">
              <a:srgbClr val="64391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MAIN PAGE</a:t>
            </a:r>
          </a:p>
          <a:p>
            <a:pPr lvl="0" algn="ctr" latinLnBrk="1"/>
            <a:r>
              <a:rPr lang="en-US" altLang="ko-KR" sz="9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Goal achievement service to help you with consistent habits</a:t>
            </a:r>
            <a:endParaRPr lang="ko-KR" altLang="en-US" sz="9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0620746" y="1432516"/>
            <a:ext cx="500123" cy="500123"/>
            <a:chOff x="775004" y="877654"/>
            <a:chExt cx="4876190" cy="4876190"/>
          </a:xfrm>
        </p:grpSpPr>
        <p:sp>
          <p:nvSpPr>
            <p:cNvPr id="22" name="자유형 21"/>
            <p:cNvSpPr/>
            <p:nvPr/>
          </p:nvSpPr>
          <p:spPr>
            <a:xfrm>
              <a:off x="2646220" y="2779414"/>
              <a:ext cx="2689118" cy="2779414"/>
            </a:xfrm>
            <a:custGeom>
              <a:avLst/>
              <a:gdLst>
                <a:gd name="connsiteX0" fmla="*/ 27400 w 2689118"/>
                <a:gd name="connsiteY0" fmla="*/ 135802 h 2779414"/>
                <a:gd name="connsiteX1" fmla="*/ 670196 w 2689118"/>
                <a:gd name="connsiteY1" fmla="*/ 2172831 h 2779414"/>
                <a:gd name="connsiteX2" fmla="*/ 697356 w 2689118"/>
                <a:gd name="connsiteY2" fmla="*/ 2227152 h 2779414"/>
                <a:gd name="connsiteX3" fmla="*/ 706410 w 2689118"/>
                <a:gd name="connsiteY3" fmla="*/ 2254313 h 2779414"/>
                <a:gd name="connsiteX4" fmla="*/ 742623 w 2689118"/>
                <a:gd name="connsiteY4" fmla="*/ 2317687 h 2779414"/>
                <a:gd name="connsiteX5" fmla="*/ 769784 w 2689118"/>
                <a:gd name="connsiteY5" fmla="*/ 2335794 h 2779414"/>
                <a:gd name="connsiteX6" fmla="*/ 796944 w 2689118"/>
                <a:gd name="connsiteY6" fmla="*/ 2326740 h 2779414"/>
                <a:gd name="connsiteX7" fmla="*/ 842212 w 2689118"/>
                <a:gd name="connsiteY7" fmla="*/ 2317687 h 2779414"/>
                <a:gd name="connsiteX8" fmla="*/ 887479 w 2689118"/>
                <a:gd name="connsiteY8" fmla="*/ 2272420 h 2779414"/>
                <a:gd name="connsiteX9" fmla="*/ 914639 w 2689118"/>
                <a:gd name="connsiteY9" fmla="*/ 2254313 h 2779414"/>
                <a:gd name="connsiteX10" fmla="*/ 941800 w 2689118"/>
                <a:gd name="connsiteY10" fmla="*/ 2199992 h 2779414"/>
                <a:gd name="connsiteX11" fmla="*/ 996120 w 2689118"/>
                <a:gd name="connsiteY11" fmla="*/ 2163778 h 2779414"/>
                <a:gd name="connsiteX12" fmla="*/ 1023281 w 2689118"/>
                <a:gd name="connsiteY12" fmla="*/ 2145671 h 2779414"/>
                <a:gd name="connsiteX13" fmla="*/ 1068548 w 2689118"/>
                <a:gd name="connsiteY13" fmla="*/ 2127564 h 2779414"/>
                <a:gd name="connsiteX14" fmla="*/ 1113815 w 2689118"/>
                <a:gd name="connsiteY14" fmla="*/ 2100404 h 2779414"/>
                <a:gd name="connsiteX15" fmla="*/ 1150029 w 2689118"/>
                <a:gd name="connsiteY15" fmla="*/ 2082297 h 2779414"/>
                <a:gd name="connsiteX16" fmla="*/ 1204350 w 2689118"/>
                <a:gd name="connsiteY16" fmla="*/ 2046083 h 2779414"/>
                <a:gd name="connsiteX17" fmla="*/ 1267724 w 2689118"/>
                <a:gd name="connsiteY17" fmla="*/ 1991762 h 2779414"/>
                <a:gd name="connsiteX18" fmla="*/ 1294885 w 2689118"/>
                <a:gd name="connsiteY18" fmla="*/ 1982709 h 2779414"/>
                <a:gd name="connsiteX19" fmla="*/ 1367313 w 2689118"/>
                <a:gd name="connsiteY19" fmla="*/ 2009869 h 2779414"/>
                <a:gd name="connsiteX20" fmla="*/ 1430687 w 2689118"/>
                <a:gd name="connsiteY20" fmla="*/ 2073243 h 2779414"/>
                <a:gd name="connsiteX21" fmla="*/ 1466901 w 2689118"/>
                <a:gd name="connsiteY21" fmla="*/ 2100404 h 2779414"/>
                <a:gd name="connsiteX22" fmla="*/ 1530275 w 2689118"/>
                <a:gd name="connsiteY22" fmla="*/ 2145671 h 2779414"/>
                <a:gd name="connsiteX23" fmla="*/ 1557435 w 2689118"/>
                <a:gd name="connsiteY23" fmla="*/ 2181885 h 2779414"/>
                <a:gd name="connsiteX24" fmla="*/ 1602703 w 2689118"/>
                <a:gd name="connsiteY24" fmla="*/ 2209045 h 2779414"/>
                <a:gd name="connsiteX25" fmla="*/ 1629863 w 2689118"/>
                <a:gd name="connsiteY25" fmla="*/ 2227152 h 2779414"/>
                <a:gd name="connsiteX26" fmla="*/ 1720398 w 2689118"/>
                <a:gd name="connsiteY26" fmla="*/ 2317687 h 2779414"/>
                <a:gd name="connsiteX27" fmla="*/ 1747558 w 2689118"/>
                <a:gd name="connsiteY27" fmla="*/ 2344847 h 2779414"/>
                <a:gd name="connsiteX28" fmla="*/ 1774718 w 2689118"/>
                <a:gd name="connsiteY28" fmla="*/ 2362954 h 2779414"/>
                <a:gd name="connsiteX29" fmla="*/ 1838093 w 2689118"/>
                <a:gd name="connsiteY29" fmla="*/ 2417275 h 2779414"/>
                <a:gd name="connsiteX30" fmla="*/ 1919574 w 2689118"/>
                <a:gd name="connsiteY30" fmla="*/ 2480649 h 2779414"/>
                <a:gd name="connsiteX31" fmla="*/ 1937681 w 2689118"/>
                <a:gd name="connsiteY31" fmla="*/ 2507810 h 2779414"/>
                <a:gd name="connsiteX32" fmla="*/ 1946734 w 2689118"/>
                <a:gd name="connsiteY32" fmla="*/ 2534970 h 2779414"/>
                <a:gd name="connsiteX33" fmla="*/ 1973895 w 2689118"/>
                <a:gd name="connsiteY33" fmla="*/ 2553077 h 2779414"/>
                <a:gd name="connsiteX34" fmla="*/ 1992002 w 2689118"/>
                <a:gd name="connsiteY34" fmla="*/ 2580237 h 2779414"/>
                <a:gd name="connsiteX35" fmla="*/ 2001055 w 2689118"/>
                <a:gd name="connsiteY35" fmla="*/ 2607398 h 2779414"/>
                <a:gd name="connsiteX36" fmla="*/ 2037269 w 2689118"/>
                <a:gd name="connsiteY36" fmla="*/ 2661719 h 2779414"/>
                <a:gd name="connsiteX37" fmla="*/ 2073483 w 2689118"/>
                <a:gd name="connsiteY37" fmla="*/ 2706986 h 2779414"/>
                <a:gd name="connsiteX38" fmla="*/ 2082536 w 2689118"/>
                <a:gd name="connsiteY38" fmla="*/ 2734146 h 2779414"/>
                <a:gd name="connsiteX39" fmla="*/ 2109697 w 2689118"/>
                <a:gd name="connsiteY39" fmla="*/ 2752253 h 2779414"/>
                <a:gd name="connsiteX40" fmla="*/ 2136857 w 2689118"/>
                <a:gd name="connsiteY40" fmla="*/ 2779414 h 2779414"/>
                <a:gd name="connsiteX41" fmla="*/ 2200231 w 2689118"/>
                <a:gd name="connsiteY41" fmla="*/ 2770360 h 2779414"/>
                <a:gd name="connsiteX42" fmla="*/ 2254552 w 2689118"/>
                <a:gd name="connsiteY42" fmla="*/ 2752253 h 2779414"/>
                <a:gd name="connsiteX43" fmla="*/ 2336033 w 2689118"/>
                <a:gd name="connsiteY43" fmla="*/ 2734146 h 2779414"/>
                <a:gd name="connsiteX44" fmla="*/ 2399408 w 2689118"/>
                <a:gd name="connsiteY44" fmla="*/ 2697932 h 2779414"/>
                <a:gd name="connsiteX45" fmla="*/ 2435621 w 2689118"/>
                <a:gd name="connsiteY45" fmla="*/ 2679826 h 2779414"/>
                <a:gd name="connsiteX46" fmla="*/ 2489942 w 2689118"/>
                <a:gd name="connsiteY46" fmla="*/ 2643612 h 2779414"/>
                <a:gd name="connsiteX47" fmla="*/ 2562370 w 2689118"/>
                <a:gd name="connsiteY47" fmla="*/ 2580237 h 2779414"/>
                <a:gd name="connsiteX48" fmla="*/ 2616691 w 2689118"/>
                <a:gd name="connsiteY48" fmla="*/ 2534970 h 2779414"/>
                <a:gd name="connsiteX49" fmla="*/ 2652905 w 2689118"/>
                <a:gd name="connsiteY49" fmla="*/ 2489703 h 2779414"/>
                <a:gd name="connsiteX50" fmla="*/ 2689118 w 2689118"/>
                <a:gd name="connsiteY50" fmla="*/ 2435382 h 2779414"/>
                <a:gd name="connsiteX51" fmla="*/ 2671012 w 2689118"/>
                <a:gd name="connsiteY51" fmla="*/ 2218099 h 2779414"/>
                <a:gd name="connsiteX52" fmla="*/ 2661958 w 2689118"/>
                <a:gd name="connsiteY52" fmla="*/ 2190938 h 2779414"/>
                <a:gd name="connsiteX53" fmla="*/ 2625744 w 2689118"/>
                <a:gd name="connsiteY53" fmla="*/ 2136618 h 2779414"/>
                <a:gd name="connsiteX54" fmla="*/ 2607637 w 2689118"/>
                <a:gd name="connsiteY54" fmla="*/ 2082297 h 2779414"/>
                <a:gd name="connsiteX55" fmla="*/ 2571423 w 2689118"/>
                <a:gd name="connsiteY55" fmla="*/ 2027976 h 2779414"/>
                <a:gd name="connsiteX56" fmla="*/ 2544263 w 2689118"/>
                <a:gd name="connsiteY56" fmla="*/ 2000816 h 2779414"/>
                <a:gd name="connsiteX57" fmla="*/ 2508049 w 2689118"/>
                <a:gd name="connsiteY57" fmla="*/ 1946495 h 2779414"/>
                <a:gd name="connsiteX58" fmla="*/ 2489942 w 2689118"/>
                <a:gd name="connsiteY58" fmla="*/ 1919334 h 2779414"/>
                <a:gd name="connsiteX59" fmla="*/ 2453728 w 2689118"/>
                <a:gd name="connsiteY59" fmla="*/ 1883121 h 2779414"/>
                <a:gd name="connsiteX60" fmla="*/ 2417514 w 2689118"/>
                <a:gd name="connsiteY60" fmla="*/ 1828800 h 2779414"/>
                <a:gd name="connsiteX61" fmla="*/ 2390354 w 2689118"/>
                <a:gd name="connsiteY61" fmla="*/ 1801639 h 2779414"/>
                <a:gd name="connsiteX62" fmla="*/ 2354140 w 2689118"/>
                <a:gd name="connsiteY62" fmla="*/ 1747319 h 2779414"/>
                <a:gd name="connsiteX63" fmla="*/ 2299819 w 2689118"/>
                <a:gd name="connsiteY63" fmla="*/ 1683944 h 2779414"/>
                <a:gd name="connsiteX64" fmla="*/ 2290766 w 2689118"/>
                <a:gd name="connsiteY64" fmla="*/ 1656784 h 2779414"/>
                <a:gd name="connsiteX65" fmla="*/ 2200231 w 2689118"/>
                <a:gd name="connsiteY65" fmla="*/ 1548142 h 2779414"/>
                <a:gd name="connsiteX66" fmla="*/ 2154964 w 2689118"/>
                <a:gd name="connsiteY66" fmla="*/ 1493822 h 2779414"/>
                <a:gd name="connsiteX67" fmla="*/ 2145911 w 2689118"/>
                <a:gd name="connsiteY67" fmla="*/ 1466661 h 2779414"/>
                <a:gd name="connsiteX68" fmla="*/ 2091590 w 2689118"/>
                <a:gd name="connsiteY68" fmla="*/ 1421394 h 2779414"/>
                <a:gd name="connsiteX69" fmla="*/ 2064429 w 2689118"/>
                <a:gd name="connsiteY69" fmla="*/ 1367073 h 2779414"/>
                <a:gd name="connsiteX70" fmla="*/ 2037269 w 2689118"/>
                <a:gd name="connsiteY70" fmla="*/ 1348966 h 2779414"/>
                <a:gd name="connsiteX71" fmla="*/ 2028215 w 2689118"/>
                <a:gd name="connsiteY71" fmla="*/ 1321806 h 2779414"/>
                <a:gd name="connsiteX72" fmla="*/ 1992002 w 2689118"/>
                <a:gd name="connsiteY72" fmla="*/ 1267485 h 2779414"/>
                <a:gd name="connsiteX73" fmla="*/ 1973895 w 2689118"/>
                <a:gd name="connsiteY73" fmla="*/ 1213164 h 2779414"/>
                <a:gd name="connsiteX74" fmla="*/ 1946734 w 2689118"/>
                <a:gd name="connsiteY74" fmla="*/ 1158843 h 2779414"/>
                <a:gd name="connsiteX75" fmla="*/ 1955788 w 2689118"/>
                <a:gd name="connsiteY75" fmla="*/ 1122629 h 2779414"/>
                <a:gd name="connsiteX76" fmla="*/ 1982948 w 2689118"/>
                <a:gd name="connsiteY76" fmla="*/ 1113576 h 2779414"/>
                <a:gd name="connsiteX77" fmla="*/ 2028215 w 2689118"/>
                <a:gd name="connsiteY77" fmla="*/ 1095469 h 2779414"/>
                <a:gd name="connsiteX78" fmla="*/ 2118750 w 2689118"/>
                <a:gd name="connsiteY78" fmla="*/ 1041148 h 2779414"/>
                <a:gd name="connsiteX79" fmla="*/ 2173071 w 2689118"/>
                <a:gd name="connsiteY79" fmla="*/ 1004934 h 2779414"/>
                <a:gd name="connsiteX80" fmla="*/ 2236445 w 2689118"/>
                <a:gd name="connsiteY80" fmla="*/ 923453 h 2779414"/>
                <a:gd name="connsiteX81" fmla="*/ 2254552 w 2689118"/>
                <a:gd name="connsiteY81" fmla="*/ 869132 h 2779414"/>
                <a:gd name="connsiteX82" fmla="*/ 2263606 w 2689118"/>
                <a:gd name="connsiteY82" fmla="*/ 841972 h 2779414"/>
                <a:gd name="connsiteX83" fmla="*/ 2254552 w 2689118"/>
                <a:gd name="connsiteY83" fmla="*/ 715224 h 2779414"/>
                <a:gd name="connsiteX84" fmla="*/ 2227392 w 2689118"/>
                <a:gd name="connsiteY84" fmla="*/ 706170 h 2779414"/>
                <a:gd name="connsiteX85" fmla="*/ 2200231 w 2689118"/>
                <a:gd name="connsiteY85" fmla="*/ 688063 h 2779414"/>
                <a:gd name="connsiteX86" fmla="*/ 2164017 w 2689118"/>
                <a:gd name="connsiteY86" fmla="*/ 679010 h 2779414"/>
                <a:gd name="connsiteX87" fmla="*/ 2064429 w 2689118"/>
                <a:gd name="connsiteY87" fmla="*/ 660903 h 2779414"/>
                <a:gd name="connsiteX88" fmla="*/ 1982948 w 2689118"/>
                <a:gd name="connsiteY88" fmla="*/ 633742 h 2779414"/>
                <a:gd name="connsiteX89" fmla="*/ 1928627 w 2689118"/>
                <a:gd name="connsiteY89" fmla="*/ 624689 h 2779414"/>
                <a:gd name="connsiteX90" fmla="*/ 1901467 w 2689118"/>
                <a:gd name="connsiteY90" fmla="*/ 615635 h 2779414"/>
                <a:gd name="connsiteX91" fmla="*/ 1856200 w 2689118"/>
                <a:gd name="connsiteY91" fmla="*/ 606582 h 2779414"/>
                <a:gd name="connsiteX92" fmla="*/ 1783772 w 2689118"/>
                <a:gd name="connsiteY92" fmla="*/ 579422 h 2779414"/>
                <a:gd name="connsiteX93" fmla="*/ 1684184 w 2689118"/>
                <a:gd name="connsiteY93" fmla="*/ 543208 h 2779414"/>
                <a:gd name="connsiteX94" fmla="*/ 1602703 w 2689118"/>
                <a:gd name="connsiteY94" fmla="*/ 525101 h 2779414"/>
                <a:gd name="connsiteX95" fmla="*/ 1503114 w 2689118"/>
                <a:gd name="connsiteY95" fmla="*/ 479833 h 2779414"/>
                <a:gd name="connsiteX96" fmla="*/ 1258671 w 2689118"/>
                <a:gd name="connsiteY96" fmla="*/ 407406 h 2779414"/>
                <a:gd name="connsiteX97" fmla="*/ 1213404 w 2689118"/>
                <a:gd name="connsiteY97" fmla="*/ 398352 h 2779414"/>
                <a:gd name="connsiteX98" fmla="*/ 1177190 w 2689118"/>
                <a:gd name="connsiteY98" fmla="*/ 380245 h 2779414"/>
                <a:gd name="connsiteX99" fmla="*/ 1150029 w 2689118"/>
                <a:gd name="connsiteY99" fmla="*/ 362138 h 2779414"/>
                <a:gd name="connsiteX100" fmla="*/ 1122869 w 2689118"/>
                <a:gd name="connsiteY100" fmla="*/ 353085 h 2779414"/>
                <a:gd name="connsiteX101" fmla="*/ 1086655 w 2689118"/>
                <a:gd name="connsiteY101" fmla="*/ 334978 h 2779414"/>
                <a:gd name="connsiteX102" fmla="*/ 1032334 w 2689118"/>
                <a:gd name="connsiteY102" fmla="*/ 325925 h 2779414"/>
                <a:gd name="connsiteX103" fmla="*/ 950853 w 2689118"/>
                <a:gd name="connsiteY103" fmla="*/ 298764 h 2779414"/>
                <a:gd name="connsiteX104" fmla="*/ 923693 w 2689118"/>
                <a:gd name="connsiteY104" fmla="*/ 289711 h 2779414"/>
                <a:gd name="connsiteX105" fmla="*/ 851265 w 2689118"/>
                <a:gd name="connsiteY105" fmla="*/ 262550 h 2779414"/>
                <a:gd name="connsiteX106" fmla="*/ 824105 w 2689118"/>
                <a:gd name="connsiteY106" fmla="*/ 253497 h 2779414"/>
                <a:gd name="connsiteX107" fmla="*/ 751677 w 2689118"/>
                <a:gd name="connsiteY107" fmla="*/ 235390 h 2779414"/>
                <a:gd name="connsiteX108" fmla="*/ 643035 w 2689118"/>
                <a:gd name="connsiteY108" fmla="*/ 190123 h 2779414"/>
                <a:gd name="connsiteX109" fmla="*/ 597768 w 2689118"/>
                <a:gd name="connsiteY109" fmla="*/ 181069 h 2779414"/>
                <a:gd name="connsiteX110" fmla="*/ 507233 w 2689118"/>
                <a:gd name="connsiteY110" fmla="*/ 144855 h 2779414"/>
                <a:gd name="connsiteX111" fmla="*/ 443859 w 2689118"/>
                <a:gd name="connsiteY111" fmla="*/ 126748 h 2779414"/>
                <a:gd name="connsiteX112" fmla="*/ 344271 w 2689118"/>
                <a:gd name="connsiteY112" fmla="*/ 99588 h 2779414"/>
                <a:gd name="connsiteX113" fmla="*/ 308057 w 2689118"/>
                <a:gd name="connsiteY113" fmla="*/ 81481 h 2779414"/>
                <a:gd name="connsiteX114" fmla="*/ 271843 w 2689118"/>
                <a:gd name="connsiteY114" fmla="*/ 72427 h 2779414"/>
                <a:gd name="connsiteX115" fmla="*/ 217522 w 2689118"/>
                <a:gd name="connsiteY115" fmla="*/ 54321 h 2779414"/>
                <a:gd name="connsiteX116" fmla="*/ 190362 w 2689118"/>
                <a:gd name="connsiteY116" fmla="*/ 45267 h 2779414"/>
                <a:gd name="connsiteX117" fmla="*/ 108881 w 2689118"/>
                <a:gd name="connsiteY117" fmla="*/ 0 h 2779414"/>
                <a:gd name="connsiteX118" fmla="*/ 72667 w 2689118"/>
                <a:gd name="connsiteY118" fmla="*/ 9053 h 2779414"/>
                <a:gd name="connsiteX119" fmla="*/ 18346 w 2689118"/>
                <a:gd name="connsiteY119" fmla="*/ 27160 h 2779414"/>
                <a:gd name="connsiteX120" fmla="*/ 239 w 2689118"/>
                <a:gd name="connsiteY120" fmla="*/ 54321 h 2779414"/>
                <a:gd name="connsiteX121" fmla="*/ 18346 w 2689118"/>
                <a:gd name="connsiteY121" fmla="*/ 172016 h 2779414"/>
                <a:gd name="connsiteX122" fmla="*/ 45507 w 2689118"/>
                <a:gd name="connsiteY122" fmla="*/ 208229 h 277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89118" h="2779414">
                  <a:moveTo>
                    <a:pt x="27400" y="135802"/>
                  </a:moveTo>
                  <a:lnTo>
                    <a:pt x="670196" y="2172831"/>
                  </a:lnTo>
                  <a:cubicBezTo>
                    <a:pt x="689703" y="2234603"/>
                    <a:pt x="665959" y="2164359"/>
                    <a:pt x="697356" y="2227152"/>
                  </a:cubicBezTo>
                  <a:cubicBezTo>
                    <a:pt x="701624" y="2235688"/>
                    <a:pt x="702651" y="2245541"/>
                    <a:pt x="706410" y="2254313"/>
                  </a:cubicBezTo>
                  <a:cubicBezTo>
                    <a:pt x="711737" y="2266742"/>
                    <a:pt x="731256" y="2306320"/>
                    <a:pt x="742623" y="2317687"/>
                  </a:cubicBezTo>
                  <a:cubicBezTo>
                    <a:pt x="750317" y="2325381"/>
                    <a:pt x="760730" y="2329758"/>
                    <a:pt x="769784" y="2335794"/>
                  </a:cubicBezTo>
                  <a:cubicBezTo>
                    <a:pt x="778837" y="2332776"/>
                    <a:pt x="787686" y="2329055"/>
                    <a:pt x="796944" y="2326740"/>
                  </a:cubicBezTo>
                  <a:cubicBezTo>
                    <a:pt x="811873" y="2323008"/>
                    <a:pt x="829017" y="2325604"/>
                    <a:pt x="842212" y="2317687"/>
                  </a:cubicBezTo>
                  <a:cubicBezTo>
                    <a:pt x="860510" y="2306708"/>
                    <a:pt x="871420" y="2286472"/>
                    <a:pt x="887479" y="2272420"/>
                  </a:cubicBezTo>
                  <a:cubicBezTo>
                    <a:pt x="895668" y="2265255"/>
                    <a:pt x="905586" y="2260349"/>
                    <a:pt x="914639" y="2254313"/>
                  </a:cubicBezTo>
                  <a:cubicBezTo>
                    <a:pt x="921097" y="2234939"/>
                    <a:pt x="925282" y="2214446"/>
                    <a:pt x="941800" y="2199992"/>
                  </a:cubicBezTo>
                  <a:cubicBezTo>
                    <a:pt x="958177" y="2185662"/>
                    <a:pt x="978013" y="2175849"/>
                    <a:pt x="996120" y="2163778"/>
                  </a:cubicBezTo>
                  <a:cubicBezTo>
                    <a:pt x="1005174" y="2157742"/>
                    <a:pt x="1013178" y="2149712"/>
                    <a:pt x="1023281" y="2145671"/>
                  </a:cubicBezTo>
                  <a:cubicBezTo>
                    <a:pt x="1038370" y="2139635"/>
                    <a:pt x="1054012" y="2134832"/>
                    <a:pt x="1068548" y="2127564"/>
                  </a:cubicBezTo>
                  <a:cubicBezTo>
                    <a:pt x="1084287" y="2119695"/>
                    <a:pt x="1098433" y="2108950"/>
                    <a:pt x="1113815" y="2100404"/>
                  </a:cubicBezTo>
                  <a:cubicBezTo>
                    <a:pt x="1125613" y="2093850"/>
                    <a:pt x="1139047" y="2090142"/>
                    <a:pt x="1150029" y="2082297"/>
                  </a:cubicBezTo>
                  <a:cubicBezTo>
                    <a:pt x="1209368" y="2039912"/>
                    <a:pt x="1146089" y="2065503"/>
                    <a:pt x="1204350" y="2046083"/>
                  </a:cubicBezTo>
                  <a:cubicBezTo>
                    <a:pt x="1226623" y="2023810"/>
                    <a:pt x="1240149" y="2005549"/>
                    <a:pt x="1267724" y="1991762"/>
                  </a:cubicBezTo>
                  <a:cubicBezTo>
                    <a:pt x="1276260" y="1987494"/>
                    <a:pt x="1285831" y="1985727"/>
                    <a:pt x="1294885" y="1982709"/>
                  </a:cubicBezTo>
                  <a:cubicBezTo>
                    <a:pt x="1319750" y="1988925"/>
                    <a:pt x="1346481" y="1992825"/>
                    <a:pt x="1367313" y="2009869"/>
                  </a:cubicBezTo>
                  <a:cubicBezTo>
                    <a:pt x="1390435" y="2028787"/>
                    <a:pt x="1406787" y="2055318"/>
                    <a:pt x="1430687" y="2073243"/>
                  </a:cubicBezTo>
                  <a:cubicBezTo>
                    <a:pt x="1442758" y="2082297"/>
                    <a:pt x="1454622" y="2091633"/>
                    <a:pt x="1466901" y="2100404"/>
                  </a:cubicBezTo>
                  <a:cubicBezTo>
                    <a:pt x="1484890" y="2113254"/>
                    <a:pt x="1515484" y="2130880"/>
                    <a:pt x="1530275" y="2145671"/>
                  </a:cubicBezTo>
                  <a:cubicBezTo>
                    <a:pt x="1540945" y="2156341"/>
                    <a:pt x="1546079" y="2171949"/>
                    <a:pt x="1557435" y="2181885"/>
                  </a:cubicBezTo>
                  <a:cubicBezTo>
                    <a:pt x="1570678" y="2193473"/>
                    <a:pt x="1587781" y="2199719"/>
                    <a:pt x="1602703" y="2209045"/>
                  </a:cubicBezTo>
                  <a:cubicBezTo>
                    <a:pt x="1611930" y="2214812"/>
                    <a:pt x="1620810" y="2221116"/>
                    <a:pt x="1629863" y="2227152"/>
                  </a:cubicBezTo>
                  <a:cubicBezTo>
                    <a:pt x="1667342" y="2283372"/>
                    <a:pt x="1635130" y="2240171"/>
                    <a:pt x="1720398" y="2317687"/>
                  </a:cubicBezTo>
                  <a:cubicBezTo>
                    <a:pt x="1729872" y="2326299"/>
                    <a:pt x="1737722" y="2336650"/>
                    <a:pt x="1747558" y="2344847"/>
                  </a:cubicBezTo>
                  <a:cubicBezTo>
                    <a:pt x="1755917" y="2351813"/>
                    <a:pt x="1766359" y="2355988"/>
                    <a:pt x="1774718" y="2362954"/>
                  </a:cubicBezTo>
                  <a:cubicBezTo>
                    <a:pt x="1845054" y="2421568"/>
                    <a:pt x="1753328" y="2357940"/>
                    <a:pt x="1838093" y="2417275"/>
                  </a:cubicBezTo>
                  <a:cubicBezTo>
                    <a:pt x="1878465" y="2445535"/>
                    <a:pt x="1891499" y="2446960"/>
                    <a:pt x="1919574" y="2480649"/>
                  </a:cubicBezTo>
                  <a:cubicBezTo>
                    <a:pt x="1926540" y="2489008"/>
                    <a:pt x="1931645" y="2498756"/>
                    <a:pt x="1937681" y="2507810"/>
                  </a:cubicBezTo>
                  <a:cubicBezTo>
                    <a:pt x="1940699" y="2516863"/>
                    <a:pt x="1940772" y="2527518"/>
                    <a:pt x="1946734" y="2534970"/>
                  </a:cubicBezTo>
                  <a:cubicBezTo>
                    <a:pt x="1953531" y="2543467"/>
                    <a:pt x="1966201" y="2545383"/>
                    <a:pt x="1973895" y="2553077"/>
                  </a:cubicBezTo>
                  <a:cubicBezTo>
                    <a:pt x="1981589" y="2560771"/>
                    <a:pt x="1985966" y="2571184"/>
                    <a:pt x="1992002" y="2580237"/>
                  </a:cubicBezTo>
                  <a:cubicBezTo>
                    <a:pt x="1995020" y="2589291"/>
                    <a:pt x="1996420" y="2599056"/>
                    <a:pt x="2001055" y="2607398"/>
                  </a:cubicBezTo>
                  <a:cubicBezTo>
                    <a:pt x="2011623" y="2626421"/>
                    <a:pt x="2037269" y="2661719"/>
                    <a:pt x="2037269" y="2661719"/>
                  </a:cubicBezTo>
                  <a:cubicBezTo>
                    <a:pt x="2060024" y="2729985"/>
                    <a:pt x="2026682" y="2648486"/>
                    <a:pt x="2073483" y="2706986"/>
                  </a:cubicBezTo>
                  <a:cubicBezTo>
                    <a:pt x="2079445" y="2714438"/>
                    <a:pt x="2076574" y="2726694"/>
                    <a:pt x="2082536" y="2734146"/>
                  </a:cubicBezTo>
                  <a:cubicBezTo>
                    <a:pt x="2089333" y="2742643"/>
                    <a:pt x="2101338" y="2745287"/>
                    <a:pt x="2109697" y="2752253"/>
                  </a:cubicBezTo>
                  <a:cubicBezTo>
                    <a:pt x="2119533" y="2760450"/>
                    <a:pt x="2127804" y="2770360"/>
                    <a:pt x="2136857" y="2779414"/>
                  </a:cubicBezTo>
                  <a:cubicBezTo>
                    <a:pt x="2157982" y="2776396"/>
                    <a:pt x="2179438" y="2775158"/>
                    <a:pt x="2200231" y="2770360"/>
                  </a:cubicBezTo>
                  <a:cubicBezTo>
                    <a:pt x="2218829" y="2766068"/>
                    <a:pt x="2236270" y="2757737"/>
                    <a:pt x="2254552" y="2752253"/>
                  </a:cubicBezTo>
                  <a:cubicBezTo>
                    <a:pt x="2280114" y="2744584"/>
                    <a:pt x="2310200" y="2739313"/>
                    <a:pt x="2336033" y="2734146"/>
                  </a:cubicBezTo>
                  <a:cubicBezTo>
                    <a:pt x="2357158" y="2722075"/>
                    <a:pt x="2378048" y="2709583"/>
                    <a:pt x="2399408" y="2697932"/>
                  </a:cubicBezTo>
                  <a:cubicBezTo>
                    <a:pt x="2411256" y="2691470"/>
                    <a:pt x="2424048" y="2686769"/>
                    <a:pt x="2435621" y="2679826"/>
                  </a:cubicBezTo>
                  <a:cubicBezTo>
                    <a:pt x="2454282" y="2668630"/>
                    <a:pt x="2489942" y="2643612"/>
                    <a:pt x="2489942" y="2643612"/>
                  </a:cubicBezTo>
                  <a:cubicBezTo>
                    <a:pt x="2524995" y="2591032"/>
                    <a:pt x="2489246" y="2637111"/>
                    <a:pt x="2562370" y="2580237"/>
                  </a:cubicBezTo>
                  <a:cubicBezTo>
                    <a:pt x="2666926" y="2498916"/>
                    <a:pt x="2519640" y="2599670"/>
                    <a:pt x="2616691" y="2534970"/>
                  </a:cubicBezTo>
                  <a:cubicBezTo>
                    <a:pt x="2637078" y="2473806"/>
                    <a:pt x="2608803" y="2540105"/>
                    <a:pt x="2652905" y="2489703"/>
                  </a:cubicBezTo>
                  <a:cubicBezTo>
                    <a:pt x="2667235" y="2473326"/>
                    <a:pt x="2689118" y="2435382"/>
                    <a:pt x="2689118" y="2435382"/>
                  </a:cubicBezTo>
                  <a:cubicBezTo>
                    <a:pt x="2682934" y="2311700"/>
                    <a:pt x="2694002" y="2298566"/>
                    <a:pt x="2671012" y="2218099"/>
                  </a:cubicBezTo>
                  <a:cubicBezTo>
                    <a:pt x="2668390" y="2208923"/>
                    <a:pt x="2666593" y="2199280"/>
                    <a:pt x="2661958" y="2190938"/>
                  </a:cubicBezTo>
                  <a:cubicBezTo>
                    <a:pt x="2651389" y="2171915"/>
                    <a:pt x="2625744" y="2136618"/>
                    <a:pt x="2625744" y="2136618"/>
                  </a:cubicBezTo>
                  <a:cubicBezTo>
                    <a:pt x="2619708" y="2118511"/>
                    <a:pt x="2618224" y="2098178"/>
                    <a:pt x="2607637" y="2082297"/>
                  </a:cubicBezTo>
                  <a:lnTo>
                    <a:pt x="2571423" y="2027976"/>
                  </a:lnTo>
                  <a:cubicBezTo>
                    <a:pt x="2564321" y="2017323"/>
                    <a:pt x="2552123" y="2010922"/>
                    <a:pt x="2544263" y="2000816"/>
                  </a:cubicBezTo>
                  <a:cubicBezTo>
                    <a:pt x="2530902" y="1983638"/>
                    <a:pt x="2520120" y="1964602"/>
                    <a:pt x="2508049" y="1946495"/>
                  </a:cubicBezTo>
                  <a:cubicBezTo>
                    <a:pt x="2502013" y="1937441"/>
                    <a:pt x="2497636" y="1927028"/>
                    <a:pt x="2489942" y="1919334"/>
                  </a:cubicBezTo>
                  <a:cubicBezTo>
                    <a:pt x="2477871" y="1907263"/>
                    <a:pt x="2464392" y="1896451"/>
                    <a:pt x="2453728" y="1883121"/>
                  </a:cubicBezTo>
                  <a:cubicBezTo>
                    <a:pt x="2440133" y="1866128"/>
                    <a:pt x="2432902" y="1844188"/>
                    <a:pt x="2417514" y="1828800"/>
                  </a:cubicBezTo>
                  <a:cubicBezTo>
                    <a:pt x="2408461" y="1819746"/>
                    <a:pt x="2398215" y="1811746"/>
                    <a:pt x="2390354" y="1801639"/>
                  </a:cubicBezTo>
                  <a:cubicBezTo>
                    <a:pt x="2376994" y="1784461"/>
                    <a:pt x="2369528" y="1762707"/>
                    <a:pt x="2354140" y="1747319"/>
                  </a:cubicBezTo>
                  <a:cubicBezTo>
                    <a:pt x="2316310" y="1709488"/>
                    <a:pt x="2334662" y="1730401"/>
                    <a:pt x="2299819" y="1683944"/>
                  </a:cubicBezTo>
                  <a:cubicBezTo>
                    <a:pt x="2296801" y="1674891"/>
                    <a:pt x="2296059" y="1664724"/>
                    <a:pt x="2290766" y="1656784"/>
                  </a:cubicBezTo>
                  <a:cubicBezTo>
                    <a:pt x="2178173" y="1487894"/>
                    <a:pt x="2267112" y="1628399"/>
                    <a:pt x="2200231" y="1548142"/>
                  </a:cubicBezTo>
                  <a:cubicBezTo>
                    <a:pt x="2137208" y="1472515"/>
                    <a:pt x="2234314" y="1573172"/>
                    <a:pt x="2154964" y="1493822"/>
                  </a:cubicBezTo>
                  <a:cubicBezTo>
                    <a:pt x="2151946" y="1484768"/>
                    <a:pt x="2151205" y="1474602"/>
                    <a:pt x="2145911" y="1466661"/>
                  </a:cubicBezTo>
                  <a:cubicBezTo>
                    <a:pt x="2131971" y="1445751"/>
                    <a:pt x="2111629" y="1434754"/>
                    <a:pt x="2091590" y="1421394"/>
                  </a:cubicBezTo>
                  <a:cubicBezTo>
                    <a:pt x="2084226" y="1399303"/>
                    <a:pt x="2081980" y="1384624"/>
                    <a:pt x="2064429" y="1367073"/>
                  </a:cubicBezTo>
                  <a:cubicBezTo>
                    <a:pt x="2056735" y="1359379"/>
                    <a:pt x="2046322" y="1355002"/>
                    <a:pt x="2037269" y="1348966"/>
                  </a:cubicBezTo>
                  <a:cubicBezTo>
                    <a:pt x="2034251" y="1339913"/>
                    <a:pt x="2032850" y="1330148"/>
                    <a:pt x="2028215" y="1321806"/>
                  </a:cubicBezTo>
                  <a:cubicBezTo>
                    <a:pt x="2017647" y="1302783"/>
                    <a:pt x="1998884" y="1288130"/>
                    <a:pt x="1992002" y="1267485"/>
                  </a:cubicBezTo>
                  <a:cubicBezTo>
                    <a:pt x="1985966" y="1249378"/>
                    <a:pt x="1984482" y="1229045"/>
                    <a:pt x="1973895" y="1213164"/>
                  </a:cubicBezTo>
                  <a:cubicBezTo>
                    <a:pt x="1950494" y="1178063"/>
                    <a:pt x="1959229" y="1196326"/>
                    <a:pt x="1946734" y="1158843"/>
                  </a:cubicBezTo>
                  <a:cubicBezTo>
                    <a:pt x="1949752" y="1146772"/>
                    <a:pt x="1948015" y="1132345"/>
                    <a:pt x="1955788" y="1122629"/>
                  </a:cubicBezTo>
                  <a:cubicBezTo>
                    <a:pt x="1961750" y="1115177"/>
                    <a:pt x="1974013" y="1116927"/>
                    <a:pt x="1982948" y="1113576"/>
                  </a:cubicBezTo>
                  <a:cubicBezTo>
                    <a:pt x="1998165" y="1107870"/>
                    <a:pt x="2013364" y="1102069"/>
                    <a:pt x="2028215" y="1095469"/>
                  </a:cubicBezTo>
                  <a:cubicBezTo>
                    <a:pt x="2069975" y="1076909"/>
                    <a:pt x="2075643" y="1069886"/>
                    <a:pt x="2118750" y="1041148"/>
                  </a:cubicBezTo>
                  <a:lnTo>
                    <a:pt x="2173071" y="1004934"/>
                  </a:lnTo>
                  <a:cubicBezTo>
                    <a:pt x="2196506" y="981499"/>
                    <a:pt x="2225616" y="955940"/>
                    <a:pt x="2236445" y="923453"/>
                  </a:cubicBezTo>
                  <a:lnTo>
                    <a:pt x="2254552" y="869132"/>
                  </a:lnTo>
                  <a:lnTo>
                    <a:pt x="2263606" y="841972"/>
                  </a:lnTo>
                  <a:cubicBezTo>
                    <a:pt x="2260588" y="799723"/>
                    <a:pt x="2265466" y="756151"/>
                    <a:pt x="2254552" y="715224"/>
                  </a:cubicBezTo>
                  <a:cubicBezTo>
                    <a:pt x="2252093" y="706003"/>
                    <a:pt x="2235928" y="710438"/>
                    <a:pt x="2227392" y="706170"/>
                  </a:cubicBezTo>
                  <a:cubicBezTo>
                    <a:pt x="2217660" y="701304"/>
                    <a:pt x="2210232" y="692349"/>
                    <a:pt x="2200231" y="688063"/>
                  </a:cubicBezTo>
                  <a:cubicBezTo>
                    <a:pt x="2188794" y="683162"/>
                    <a:pt x="2176164" y="681709"/>
                    <a:pt x="2164017" y="679010"/>
                  </a:cubicBezTo>
                  <a:cubicBezTo>
                    <a:pt x="2126038" y="670570"/>
                    <a:pt x="2103761" y="667458"/>
                    <a:pt x="2064429" y="660903"/>
                  </a:cubicBezTo>
                  <a:cubicBezTo>
                    <a:pt x="2037269" y="651849"/>
                    <a:pt x="2010611" y="641119"/>
                    <a:pt x="1982948" y="633742"/>
                  </a:cubicBezTo>
                  <a:cubicBezTo>
                    <a:pt x="1965211" y="629012"/>
                    <a:pt x="1946547" y="628671"/>
                    <a:pt x="1928627" y="624689"/>
                  </a:cubicBezTo>
                  <a:cubicBezTo>
                    <a:pt x="1919311" y="622619"/>
                    <a:pt x="1910725" y="617950"/>
                    <a:pt x="1901467" y="615635"/>
                  </a:cubicBezTo>
                  <a:cubicBezTo>
                    <a:pt x="1886539" y="611903"/>
                    <a:pt x="1871289" y="609600"/>
                    <a:pt x="1856200" y="606582"/>
                  </a:cubicBezTo>
                  <a:cubicBezTo>
                    <a:pt x="1782114" y="569539"/>
                    <a:pt x="1857735" y="604076"/>
                    <a:pt x="1783772" y="579422"/>
                  </a:cubicBezTo>
                  <a:cubicBezTo>
                    <a:pt x="1729758" y="561418"/>
                    <a:pt x="1743382" y="558008"/>
                    <a:pt x="1684184" y="543208"/>
                  </a:cubicBezTo>
                  <a:cubicBezTo>
                    <a:pt x="1633042" y="530422"/>
                    <a:pt x="1660171" y="536594"/>
                    <a:pt x="1602703" y="525101"/>
                  </a:cubicBezTo>
                  <a:cubicBezTo>
                    <a:pt x="1569772" y="508636"/>
                    <a:pt x="1538295" y="492011"/>
                    <a:pt x="1503114" y="479833"/>
                  </a:cubicBezTo>
                  <a:cubicBezTo>
                    <a:pt x="1411534" y="448132"/>
                    <a:pt x="1346322" y="427634"/>
                    <a:pt x="1258671" y="407406"/>
                  </a:cubicBezTo>
                  <a:cubicBezTo>
                    <a:pt x="1243677" y="403946"/>
                    <a:pt x="1228493" y="401370"/>
                    <a:pt x="1213404" y="398352"/>
                  </a:cubicBezTo>
                  <a:cubicBezTo>
                    <a:pt x="1201333" y="392316"/>
                    <a:pt x="1188908" y="386941"/>
                    <a:pt x="1177190" y="380245"/>
                  </a:cubicBezTo>
                  <a:cubicBezTo>
                    <a:pt x="1167743" y="374846"/>
                    <a:pt x="1159761" y="367004"/>
                    <a:pt x="1150029" y="362138"/>
                  </a:cubicBezTo>
                  <a:cubicBezTo>
                    <a:pt x="1141493" y="357870"/>
                    <a:pt x="1131640" y="356844"/>
                    <a:pt x="1122869" y="353085"/>
                  </a:cubicBezTo>
                  <a:cubicBezTo>
                    <a:pt x="1110464" y="347769"/>
                    <a:pt x="1099582" y="338856"/>
                    <a:pt x="1086655" y="334978"/>
                  </a:cubicBezTo>
                  <a:cubicBezTo>
                    <a:pt x="1069072" y="329703"/>
                    <a:pt x="1050441" y="328943"/>
                    <a:pt x="1032334" y="325925"/>
                  </a:cubicBezTo>
                  <a:lnTo>
                    <a:pt x="950853" y="298764"/>
                  </a:lnTo>
                  <a:cubicBezTo>
                    <a:pt x="941800" y="295746"/>
                    <a:pt x="932229" y="293979"/>
                    <a:pt x="923693" y="289711"/>
                  </a:cubicBezTo>
                  <a:cubicBezTo>
                    <a:pt x="867439" y="261584"/>
                    <a:pt x="908787" y="278985"/>
                    <a:pt x="851265" y="262550"/>
                  </a:cubicBezTo>
                  <a:cubicBezTo>
                    <a:pt x="842089" y="259928"/>
                    <a:pt x="833312" y="256008"/>
                    <a:pt x="824105" y="253497"/>
                  </a:cubicBezTo>
                  <a:cubicBezTo>
                    <a:pt x="800096" y="246949"/>
                    <a:pt x="751677" y="235390"/>
                    <a:pt x="751677" y="235390"/>
                  </a:cubicBezTo>
                  <a:cubicBezTo>
                    <a:pt x="701075" y="210089"/>
                    <a:pt x="696960" y="204830"/>
                    <a:pt x="643035" y="190123"/>
                  </a:cubicBezTo>
                  <a:cubicBezTo>
                    <a:pt x="628189" y="186074"/>
                    <a:pt x="612366" y="185935"/>
                    <a:pt x="597768" y="181069"/>
                  </a:cubicBezTo>
                  <a:cubicBezTo>
                    <a:pt x="566933" y="170790"/>
                    <a:pt x="538068" y="155133"/>
                    <a:pt x="507233" y="144855"/>
                  </a:cubicBezTo>
                  <a:cubicBezTo>
                    <a:pt x="455191" y="127508"/>
                    <a:pt x="506383" y="143800"/>
                    <a:pt x="443859" y="126748"/>
                  </a:cubicBezTo>
                  <a:cubicBezTo>
                    <a:pt x="325523" y="94474"/>
                    <a:pt x="426151" y="120057"/>
                    <a:pt x="344271" y="99588"/>
                  </a:cubicBezTo>
                  <a:cubicBezTo>
                    <a:pt x="332200" y="93552"/>
                    <a:pt x="320694" y="86220"/>
                    <a:pt x="308057" y="81481"/>
                  </a:cubicBezTo>
                  <a:cubicBezTo>
                    <a:pt x="296406" y="77112"/>
                    <a:pt x="283761" y="76002"/>
                    <a:pt x="271843" y="72427"/>
                  </a:cubicBezTo>
                  <a:cubicBezTo>
                    <a:pt x="253562" y="66943"/>
                    <a:pt x="235629" y="60357"/>
                    <a:pt x="217522" y="54321"/>
                  </a:cubicBezTo>
                  <a:cubicBezTo>
                    <a:pt x="208469" y="51303"/>
                    <a:pt x="198302" y="50561"/>
                    <a:pt x="190362" y="45267"/>
                  </a:cubicBezTo>
                  <a:cubicBezTo>
                    <a:pt x="128101" y="3759"/>
                    <a:pt x="156686" y="15934"/>
                    <a:pt x="108881" y="0"/>
                  </a:cubicBezTo>
                  <a:cubicBezTo>
                    <a:pt x="96810" y="3018"/>
                    <a:pt x="84585" y="5478"/>
                    <a:pt x="72667" y="9053"/>
                  </a:cubicBezTo>
                  <a:cubicBezTo>
                    <a:pt x="54385" y="14537"/>
                    <a:pt x="18346" y="27160"/>
                    <a:pt x="18346" y="27160"/>
                  </a:cubicBezTo>
                  <a:cubicBezTo>
                    <a:pt x="12310" y="36214"/>
                    <a:pt x="1073" y="43472"/>
                    <a:pt x="239" y="54321"/>
                  </a:cubicBezTo>
                  <a:cubicBezTo>
                    <a:pt x="-1145" y="72317"/>
                    <a:pt x="3286" y="141896"/>
                    <a:pt x="18346" y="172016"/>
                  </a:cubicBezTo>
                  <a:cubicBezTo>
                    <a:pt x="28583" y="192491"/>
                    <a:pt x="32774" y="195497"/>
                    <a:pt x="45507" y="208229"/>
                  </a:cubicBezTo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004" y="877654"/>
              <a:ext cx="4876190" cy="4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3785160"/>
      </p:ext>
    </p:extLst>
  </p:cSld>
  <p:clrMapOvr>
    <a:masterClrMapping/>
  </p:clrMapOvr>
</p:sld>
</file>

<file path=ppt/theme/theme1.xml><?xml version="1.0" encoding="utf-8"?>
<a:theme xmlns:a="http://schemas.openxmlformats.org/drawingml/2006/main" name="9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920</TotalTime>
  <Words>525</Words>
  <Application>Microsoft Office PowerPoint</Application>
  <PresentationFormat>와이드스크린</PresentationFormat>
  <Paragraphs>166</Paragraphs>
  <Slides>33</Slides>
  <Notes>1</Notes>
  <HiddenSlides>7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9" baseType="lpstr">
      <vt:lpstr>Noto Sans KR</vt:lpstr>
      <vt:lpstr>맑은 고딕</vt:lpstr>
      <vt:lpstr>Arial</vt:lpstr>
      <vt:lpstr>Californian FB</vt:lpstr>
      <vt:lpstr>Wingdings</vt:lpstr>
      <vt:lpstr>9_Office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KOSTA</cp:lastModifiedBy>
  <cp:revision>68</cp:revision>
  <dcterms:created xsi:type="dcterms:W3CDTF">2020-08-06T02:53:42Z</dcterms:created>
  <dcterms:modified xsi:type="dcterms:W3CDTF">2021-03-08T00:02:09Z</dcterms:modified>
</cp:coreProperties>
</file>

<file path=docProps/thumbnail.jpeg>
</file>